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83" r:id="rId13"/>
    <p:sldId id="284" r:id="rId14"/>
    <p:sldId id="268" r:id="rId15"/>
    <p:sldId id="269" r:id="rId16"/>
    <p:sldId id="270" r:id="rId17"/>
    <p:sldId id="271" r:id="rId18"/>
    <p:sldId id="272" r:id="rId19"/>
    <p:sldId id="287" r:id="rId20"/>
    <p:sldId id="274" r:id="rId21"/>
    <p:sldId id="285" r:id="rId22"/>
    <p:sldId id="28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al Black" panose="020B0A0402010202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zJcVzZkvZl7ixWgMTCsJmEpV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692329-ED83-46CA-9752-4160654451A6}" v="6" dt="2021-04-12T04:32:34.211"/>
  </p1510:revLst>
</p1510:revInfo>
</file>

<file path=ppt/tableStyles.xml><?xml version="1.0" encoding="utf-8"?>
<a:tblStyleLst xmlns:a="http://schemas.openxmlformats.org/drawingml/2006/main" def="{D3DBA746-30D1-4947-996B-2751D57E9CC8}">
  <a:tblStyle styleId="{D3DBA746-30D1-4947-996B-2751D57E9CC8}" styleName="Table_0">
    <a:wholeTbl>
      <a:tcTxStyle b="off" i="off">
        <a:font>
          <a:latin typeface="Arial Nova"/>
          <a:ea typeface="Arial Nova"/>
          <a:cs typeface="Arial Nov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3"/>
          </a:solidFill>
        </a:fill>
      </a:tcStyle>
    </a:wholeTbl>
    <a:band1H>
      <a:tcTxStyle/>
      <a:tcStyle>
        <a:tcBdr/>
        <a:fill>
          <a:solidFill>
            <a:srgbClr val="CCDC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C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 Nova"/>
          <a:ea typeface="Arial Nova"/>
          <a:cs typeface="Arial Nov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 Nova"/>
          <a:ea typeface="Arial Nova"/>
          <a:cs typeface="Arial Nov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 Nova"/>
          <a:ea typeface="Arial Nova"/>
          <a:cs typeface="Arial Nov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 Nova"/>
          <a:ea typeface="Arial Nova"/>
          <a:cs typeface="Arial Nov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" userId="b40b750e-5093-4f93-8af2-13ed9cd657ed" providerId="ADAL" clId="{F0692329-ED83-46CA-9752-4160654451A6}"/>
    <pc:docChg chg="undo custSel modSld">
      <pc:chgData name="Cheng" userId="b40b750e-5093-4f93-8af2-13ed9cd657ed" providerId="ADAL" clId="{F0692329-ED83-46CA-9752-4160654451A6}" dt="2021-04-12T04:32:54.008" v="98" actId="1076"/>
      <pc:docMkLst>
        <pc:docMk/>
      </pc:docMkLst>
      <pc:sldChg chg="modSp">
        <pc:chgData name="Cheng" userId="b40b750e-5093-4f93-8af2-13ed9cd657ed" providerId="ADAL" clId="{F0692329-ED83-46CA-9752-4160654451A6}" dt="2021-04-11T17:33:56.006" v="49" actId="14100"/>
        <pc:sldMkLst>
          <pc:docMk/>
          <pc:sldMk cId="0" sldId="256"/>
        </pc:sldMkLst>
        <pc:spChg chg="mod">
          <ac:chgData name="Cheng" userId="b40b750e-5093-4f93-8af2-13ed9cd657ed" providerId="ADAL" clId="{F0692329-ED83-46CA-9752-4160654451A6}" dt="2021-04-11T17:33:56.006" v="49" actId="14100"/>
          <ac:spMkLst>
            <pc:docMk/>
            <pc:sldMk cId="0" sldId="256"/>
            <ac:spMk id="8" creationId="{86D4622D-6755-43A3-845A-2B8ED5D4D2B7}"/>
          </ac:spMkLst>
        </pc:spChg>
        <pc:spChg chg="mod">
          <ac:chgData name="Cheng" userId="b40b750e-5093-4f93-8af2-13ed9cd657ed" providerId="ADAL" clId="{F0692329-ED83-46CA-9752-4160654451A6}" dt="2021-04-11T17:33:56.006" v="49" actId="14100"/>
          <ac:spMkLst>
            <pc:docMk/>
            <pc:sldMk cId="0" sldId="256"/>
            <ac:spMk id="134" creationId="{00000000-0000-0000-0000-000000000000}"/>
          </ac:spMkLst>
        </pc:spChg>
        <pc:spChg chg="mod">
          <ac:chgData name="Cheng" userId="b40b750e-5093-4f93-8af2-13ed9cd657ed" providerId="ADAL" clId="{F0692329-ED83-46CA-9752-4160654451A6}" dt="2021-04-11T17:33:56.006" v="49" actId="14100"/>
          <ac:spMkLst>
            <pc:docMk/>
            <pc:sldMk cId="0" sldId="256"/>
            <ac:spMk id="135" creationId="{00000000-0000-0000-0000-000000000000}"/>
          </ac:spMkLst>
        </pc:spChg>
        <pc:picChg chg="mod">
          <ac:chgData name="Cheng" userId="b40b750e-5093-4f93-8af2-13ed9cd657ed" providerId="ADAL" clId="{F0692329-ED83-46CA-9752-4160654451A6}" dt="2021-04-11T17:33:56.006" v="49" actId="14100"/>
          <ac:picMkLst>
            <pc:docMk/>
            <pc:sldMk cId="0" sldId="256"/>
            <ac:picMk id="9" creationId="{AEC282DF-3688-4995-A51C-61D1E8E9A0F4}"/>
          </ac:picMkLst>
        </pc:picChg>
        <pc:picChg chg="mod">
          <ac:chgData name="Cheng" userId="b40b750e-5093-4f93-8af2-13ed9cd657ed" providerId="ADAL" clId="{F0692329-ED83-46CA-9752-4160654451A6}" dt="2021-04-11T17:33:56.006" v="49" actId="14100"/>
          <ac:picMkLst>
            <pc:docMk/>
            <pc:sldMk cId="0" sldId="256"/>
            <ac:picMk id="1026" creationId="{0D3EF52F-F87F-4FD7-AACF-CC3C019C8476}"/>
          </ac:picMkLst>
        </pc:picChg>
        <pc:picChg chg="mod">
          <ac:chgData name="Cheng" userId="b40b750e-5093-4f93-8af2-13ed9cd657ed" providerId="ADAL" clId="{F0692329-ED83-46CA-9752-4160654451A6}" dt="2021-04-11T17:33:56.006" v="49" actId="14100"/>
          <ac:picMkLst>
            <pc:docMk/>
            <pc:sldMk cId="0" sldId="256"/>
            <ac:picMk id="2050" creationId="{22563A90-6E10-4DFB-A95D-1E4D35DFFAA9}"/>
          </ac:picMkLst>
        </pc:picChg>
      </pc:sldChg>
      <pc:sldChg chg="modSp mod">
        <pc:chgData name="Cheng" userId="b40b750e-5093-4f93-8af2-13ed9cd657ed" providerId="ADAL" clId="{F0692329-ED83-46CA-9752-4160654451A6}" dt="2021-04-11T17:35:47.987" v="53" actId="1076"/>
        <pc:sldMkLst>
          <pc:docMk/>
          <pc:sldMk cId="0" sldId="257"/>
        </pc:sldMkLst>
        <pc:spChg chg="mod">
          <ac:chgData name="Cheng" userId="b40b750e-5093-4f93-8af2-13ed9cd657ed" providerId="ADAL" clId="{F0692329-ED83-46CA-9752-4160654451A6}" dt="2021-04-11T17:35:47.987" v="53" actId="1076"/>
          <ac:spMkLst>
            <pc:docMk/>
            <pc:sldMk cId="0" sldId="257"/>
            <ac:spMk id="2" creationId="{E286F34E-88EF-472B-B310-6093B1021494}"/>
          </ac:spMkLst>
        </pc:spChg>
        <pc:spChg chg="mod">
          <ac:chgData name="Cheng" userId="b40b750e-5093-4f93-8af2-13ed9cd657ed" providerId="ADAL" clId="{F0692329-ED83-46CA-9752-4160654451A6}" dt="2021-04-11T17:32:22.898" v="43" actId="14100"/>
          <ac:spMkLst>
            <pc:docMk/>
            <pc:sldMk cId="0" sldId="257"/>
            <ac:spMk id="141" creationId="{00000000-0000-0000-0000-000000000000}"/>
          </ac:spMkLst>
        </pc:spChg>
        <pc:picChg chg="mod">
          <ac:chgData name="Cheng" userId="b40b750e-5093-4f93-8af2-13ed9cd657ed" providerId="ADAL" clId="{F0692329-ED83-46CA-9752-4160654451A6}" dt="2021-04-11T17:32:17.611" v="41" actId="1076"/>
          <ac:picMkLst>
            <pc:docMk/>
            <pc:sldMk cId="0" sldId="257"/>
            <ac:picMk id="1026" creationId="{14C7CC16-EDCF-4F50-9E71-2A14E7D19143}"/>
          </ac:picMkLst>
        </pc:picChg>
      </pc:sldChg>
      <pc:sldChg chg="modSp mod">
        <pc:chgData name="Cheng" userId="b40b750e-5093-4f93-8af2-13ed9cd657ed" providerId="ADAL" clId="{F0692329-ED83-46CA-9752-4160654451A6}" dt="2021-04-11T17:40:32.064" v="92" actId="20577"/>
        <pc:sldMkLst>
          <pc:docMk/>
          <pc:sldMk cId="0" sldId="258"/>
        </pc:sldMkLst>
        <pc:spChg chg="mod">
          <ac:chgData name="Cheng" userId="b40b750e-5093-4f93-8af2-13ed9cd657ed" providerId="ADAL" clId="{F0692329-ED83-46CA-9752-4160654451A6}" dt="2021-04-11T17:40:32.064" v="92" actId="20577"/>
          <ac:spMkLst>
            <pc:docMk/>
            <pc:sldMk cId="0" sldId="258"/>
            <ac:spMk id="147" creationId="{00000000-0000-0000-0000-000000000000}"/>
          </ac:spMkLst>
        </pc:spChg>
      </pc:sldChg>
      <pc:sldChg chg="modSp mod">
        <pc:chgData name="Cheng" userId="b40b750e-5093-4f93-8af2-13ed9cd657ed" providerId="ADAL" clId="{F0692329-ED83-46CA-9752-4160654451A6}" dt="2021-04-11T17:38:09.696" v="66" actId="1076"/>
        <pc:sldMkLst>
          <pc:docMk/>
          <pc:sldMk cId="0" sldId="259"/>
        </pc:sldMkLst>
        <pc:spChg chg="mod">
          <ac:chgData name="Cheng" userId="b40b750e-5093-4f93-8af2-13ed9cd657ed" providerId="ADAL" clId="{F0692329-ED83-46CA-9752-4160654451A6}" dt="2021-04-11T17:28:26.285" v="6" actId="1076"/>
          <ac:spMkLst>
            <pc:docMk/>
            <pc:sldMk cId="0" sldId="259"/>
            <ac:spMk id="152" creationId="{00000000-0000-0000-0000-000000000000}"/>
          </ac:spMkLst>
        </pc:spChg>
        <pc:spChg chg="mod">
          <ac:chgData name="Cheng" userId="b40b750e-5093-4f93-8af2-13ed9cd657ed" providerId="ADAL" clId="{F0692329-ED83-46CA-9752-4160654451A6}" dt="2021-04-11T17:38:04.767" v="65" actId="255"/>
          <ac:spMkLst>
            <pc:docMk/>
            <pc:sldMk cId="0" sldId="259"/>
            <ac:spMk id="153" creationId="{00000000-0000-0000-0000-000000000000}"/>
          </ac:spMkLst>
        </pc:spChg>
        <pc:spChg chg="mod">
          <ac:chgData name="Cheng" userId="b40b750e-5093-4f93-8af2-13ed9cd657ed" providerId="ADAL" clId="{F0692329-ED83-46CA-9752-4160654451A6}" dt="2021-04-11T17:28:21.752" v="5" actId="1076"/>
          <ac:spMkLst>
            <pc:docMk/>
            <pc:sldMk cId="0" sldId="259"/>
            <ac:spMk id="159" creationId="{00000000-0000-0000-0000-000000000000}"/>
          </ac:spMkLst>
        </pc:spChg>
        <pc:grpChg chg="mod">
          <ac:chgData name="Cheng" userId="b40b750e-5093-4f93-8af2-13ed9cd657ed" providerId="ADAL" clId="{F0692329-ED83-46CA-9752-4160654451A6}" dt="2021-04-11T17:38:09.696" v="66" actId="1076"/>
          <ac:grpSpMkLst>
            <pc:docMk/>
            <pc:sldMk cId="0" sldId="259"/>
            <ac:grpSpMk id="154" creationId="{00000000-0000-0000-0000-000000000000}"/>
          </ac:grpSpMkLst>
        </pc:grpChg>
        <pc:grpChg chg="mod">
          <ac:chgData name="Cheng" userId="b40b750e-5093-4f93-8af2-13ed9cd657ed" providerId="ADAL" clId="{F0692329-ED83-46CA-9752-4160654451A6}" dt="2021-04-11T17:28:15.289" v="3" actId="14100"/>
          <ac:grpSpMkLst>
            <pc:docMk/>
            <pc:sldMk cId="0" sldId="259"/>
            <ac:grpSpMk id="157" creationId="{00000000-0000-0000-0000-000000000000}"/>
          </ac:grpSpMkLst>
        </pc:grpChg>
      </pc:sldChg>
      <pc:sldChg chg="addSp delSp modSp mod">
        <pc:chgData name="Cheng" userId="b40b750e-5093-4f93-8af2-13ed9cd657ed" providerId="ADAL" clId="{F0692329-ED83-46CA-9752-4160654451A6}" dt="2021-04-11T17:28:35.389" v="10" actId="1076"/>
        <pc:sldMkLst>
          <pc:docMk/>
          <pc:sldMk cId="0" sldId="260"/>
        </pc:sldMkLst>
        <pc:spChg chg="add mod">
          <ac:chgData name="Cheng" userId="b40b750e-5093-4f93-8af2-13ed9cd657ed" providerId="ADAL" clId="{F0692329-ED83-46CA-9752-4160654451A6}" dt="2021-04-11T17:28:30.448" v="8"/>
          <ac:spMkLst>
            <pc:docMk/>
            <pc:sldMk cId="0" sldId="260"/>
            <ac:spMk id="7" creationId="{80EB27D2-9264-42BD-8F06-E61E2269DEEA}"/>
          </ac:spMkLst>
        </pc:spChg>
        <pc:spChg chg="del">
          <ac:chgData name="Cheng" userId="b40b750e-5093-4f93-8af2-13ed9cd657ed" providerId="ADAL" clId="{F0692329-ED83-46CA-9752-4160654451A6}" dt="2021-04-11T17:28:30.140" v="7" actId="478"/>
          <ac:spMkLst>
            <pc:docMk/>
            <pc:sldMk cId="0" sldId="260"/>
            <ac:spMk id="9" creationId="{A9541EFA-8952-4457-B742-956E2EA7D024}"/>
          </ac:spMkLst>
        </pc:spChg>
        <pc:grpChg chg="mod">
          <ac:chgData name="Cheng" userId="b40b750e-5093-4f93-8af2-13ed9cd657ed" providerId="ADAL" clId="{F0692329-ED83-46CA-9752-4160654451A6}" dt="2021-04-11T17:28:35.389" v="10" actId="1076"/>
          <ac:grpSpMkLst>
            <pc:docMk/>
            <pc:sldMk cId="0" sldId="260"/>
            <ac:grpSpMk id="165" creationId="{00000000-0000-0000-0000-000000000000}"/>
          </ac:grpSpMkLst>
        </pc:grpChg>
      </pc:sldChg>
      <pc:sldChg chg="modSp mod">
        <pc:chgData name="Cheng" userId="b40b750e-5093-4f93-8af2-13ed9cd657ed" providerId="ADAL" clId="{F0692329-ED83-46CA-9752-4160654451A6}" dt="2021-04-11T17:32:58.760" v="47" actId="313"/>
        <pc:sldMkLst>
          <pc:docMk/>
          <pc:sldMk cId="0" sldId="262"/>
        </pc:sldMkLst>
        <pc:spChg chg="mod">
          <ac:chgData name="Cheng" userId="b40b750e-5093-4f93-8af2-13ed9cd657ed" providerId="ADAL" clId="{F0692329-ED83-46CA-9752-4160654451A6}" dt="2021-04-11T17:32:58.760" v="47" actId="313"/>
          <ac:spMkLst>
            <pc:docMk/>
            <pc:sldMk cId="0" sldId="262"/>
            <ac:spMk id="184" creationId="{00000000-0000-0000-0000-000000000000}"/>
          </ac:spMkLst>
        </pc:spChg>
        <pc:grpChg chg="mod">
          <ac:chgData name="Cheng" userId="b40b750e-5093-4f93-8af2-13ed9cd657ed" providerId="ADAL" clId="{F0692329-ED83-46CA-9752-4160654451A6}" dt="2021-04-11T17:28:49.306" v="13" actId="1076"/>
          <ac:grpSpMkLst>
            <pc:docMk/>
            <pc:sldMk cId="0" sldId="262"/>
            <ac:grpSpMk id="182" creationId="{00000000-0000-0000-0000-000000000000}"/>
          </ac:grpSpMkLst>
        </pc:grpChg>
        <pc:picChg chg="mod">
          <ac:chgData name="Cheng" userId="b40b750e-5093-4f93-8af2-13ed9cd657ed" providerId="ADAL" clId="{F0692329-ED83-46CA-9752-4160654451A6}" dt="2021-04-11T17:28:55.527" v="15" actId="1076"/>
          <ac:picMkLst>
            <pc:docMk/>
            <pc:sldMk cId="0" sldId="262"/>
            <ac:picMk id="183" creationId="{00000000-0000-0000-0000-000000000000}"/>
          </ac:picMkLst>
        </pc:picChg>
      </pc:sldChg>
      <pc:sldChg chg="modSp mod">
        <pc:chgData name="Cheng" userId="b40b750e-5093-4f93-8af2-13ed9cd657ed" providerId="ADAL" clId="{F0692329-ED83-46CA-9752-4160654451A6}" dt="2021-04-11T17:39:21.504" v="88" actId="948"/>
        <pc:sldMkLst>
          <pc:docMk/>
          <pc:sldMk cId="0" sldId="264"/>
        </pc:sldMkLst>
        <pc:spChg chg="mod">
          <ac:chgData name="Cheng" userId="b40b750e-5093-4f93-8af2-13ed9cd657ed" providerId="ADAL" clId="{F0692329-ED83-46CA-9752-4160654451A6}" dt="2021-04-11T17:39:21.504" v="88" actId="948"/>
          <ac:spMkLst>
            <pc:docMk/>
            <pc:sldMk cId="0" sldId="264"/>
            <ac:spMk id="200" creationId="{00000000-0000-0000-0000-000000000000}"/>
          </ac:spMkLst>
        </pc:spChg>
        <pc:spChg chg="mod">
          <ac:chgData name="Cheng" userId="b40b750e-5093-4f93-8af2-13ed9cd657ed" providerId="ADAL" clId="{F0692329-ED83-46CA-9752-4160654451A6}" dt="2021-04-11T17:29:26.090" v="20" actId="14100"/>
          <ac:spMkLst>
            <pc:docMk/>
            <pc:sldMk cId="0" sldId="264"/>
            <ac:spMk id="203" creationId="{00000000-0000-0000-0000-000000000000}"/>
          </ac:spMkLst>
        </pc:spChg>
        <pc:grpChg chg="mod">
          <ac:chgData name="Cheng" userId="b40b750e-5093-4f93-8af2-13ed9cd657ed" providerId="ADAL" clId="{F0692329-ED83-46CA-9752-4160654451A6}" dt="2021-04-11T17:29:16.766" v="17" actId="1076"/>
          <ac:grpSpMkLst>
            <pc:docMk/>
            <pc:sldMk cId="0" sldId="264"/>
            <ac:grpSpMk id="201" creationId="{00000000-0000-0000-0000-000000000000}"/>
          </ac:grpSpMkLst>
        </pc:grpChg>
      </pc:sldChg>
      <pc:sldChg chg="modSp mod">
        <pc:chgData name="Cheng" userId="b40b750e-5093-4f93-8af2-13ed9cd657ed" providerId="ADAL" clId="{F0692329-ED83-46CA-9752-4160654451A6}" dt="2021-04-11T17:34:58.951" v="51" actId="404"/>
        <pc:sldMkLst>
          <pc:docMk/>
          <pc:sldMk cId="0" sldId="265"/>
        </pc:sldMkLst>
        <pc:spChg chg="mod">
          <ac:chgData name="Cheng" userId="b40b750e-5093-4f93-8af2-13ed9cd657ed" providerId="ADAL" clId="{F0692329-ED83-46CA-9752-4160654451A6}" dt="2021-04-11T17:34:58.951" v="51" actId="404"/>
          <ac:spMkLst>
            <pc:docMk/>
            <pc:sldMk cId="0" sldId="265"/>
            <ac:spMk id="11" creationId="{EEBF8891-7EB5-4BD4-9A74-5820DCC8FF0C}"/>
          </ac:spMkLst>
        </pc:spChg>
      </pc:sldChg>
      <pc:sldChg chg="addSp delSp modSp mod">
        <pc:chgData name="Cheng" userId="b40b750e-5093-4f93-8af2-13ed9cd657ed" providerId="ADAL" clId="{F0692329-ED83-46CA-9752-4160654451A6}" dt="2021-04-11T17:30:33.976" v="26"/>
        <pc:sldMkLst>
          <pc:docMk/>
          <pc:sldMk cId="0" sldId="268"/>
        </pc:sldMkLst>
        <pc:spChg chg="add mod">
          <ac:chgData name="Cheng" userId="b40b750e-5093-4f93-8af2-13ed9cd657ed" providerId="ADAL" clId="{F0692329-ED83-46CA-9752-4160654451A6}" dt="2021-04-11T17:30:33.976" v="26"/>
          <ac:spMkLst>
            <pc:docMk/>
            <pc:sldMk cId="0" sldId="268"/>
            <ac:spMk id="19" creationId="{2FAD3905-522D-4BDF-B454-295FA3B0DCE7}"/>
          </ac:spMkLst>
        </pc:spChg>
        <pc:spChg chg="del">
          <ac:chgData name="Cheng" userId="b40b750e-5093-4f93-8af2-13ed9cd657ed" providerId="ADAL" clId="{F0692329-ED83-46CA-9752-4160654451A6}" dt="2021-04-11T17:30:33.730" v="25" actId="478"/>
          <ac:spMkLst>
            <pc:docMk/>
            <pc:sldMk cId="0" sldId="268"/>
            <ac:spMk id="265" creationId="{00000000-0000-0000-0000-000000000000}"/>
          </ac:spMkLst>
        </pc:spChg>
      </pc:sldChg>
      <pc:sldChg chg="modSp mod">
        <pc:chgData name="Cheng" userId="b40b750e-5093-4f93-8af2-13ed9cd657ed" providerId="ADAL" clId="{F0692329-ED83-46CA-9752-4160654451A6}" dt="2021-04-11T17:35:19.219" v="52" actId="6549"/>
        <pc:sldMkLst>
          <pc:docMk/>
          <pc:sldMk cId="0" sldId="273"/>
        </pc:sldMkLst>
        <pc:spChg chg="mod">
          <ac:chgData name="Cheng" userId="b40b750e-5093-4f93-8af2-13ed9cd657ed" providerId="ADAL" clId="{F0692329-ED83-46CA-9752-4160654451A6}" dt="2021-04-11T17:35:19.219" v="52" actId="6549"/>
          <ac:spMkLst>
            <pc:docMk/>
            <pc:sldMk cId="0" sldId="273"/>
            <ac:spMk id="358" creationId="{00000000-0000-0000-0000-000000000000}"/>
          </ac:spMkLst>
        </pc:spChg>
      </pc:sldChg>
      <pc:sldChg chg="modSp mod">
        <pc:chgData name="Cheng" userId="b40b750e-5093-4f93-8af2-13ed9cd657ed" providerId="ADAL" clId="{F0692329-ED83-46CA-9752-4160654451A6}" dt="2021-04-11T17:31:05.644" v="32" actId="113"/>
        <pc:sldMkLst>
          <pc:docMk/>
          <pc:sldMk cId="0" sldId="277"/>
        </pc:sldMkLst>
        <pc:spChg chg="mod">
          <ac:chgData name="Cheng" userId="b40b750e-5093-4f93-8af2-13ed9cd657ed" providerId="ADAL" clId="{F0692329-ED83-46CA-9752-4160654451A6}" dt="2021-04-11T17:31:05.644" v="32" actId="113"/>
          <ac:spMkLst>
            <pc:docMk/>
            <pc:sldMk cId="0" sldId="277"/>
            <ac:spMk id="5" creationId="{A9E54DB6-C589-4E2B-8085-F1C82DB72D1E}"/>
          </ac:spMkLst>
        </pc:spChg>
      </pc:sldChg>
      <pc:sldChg chg="addSp delSp modSp mod">
        <pc:chgData name="Cheng" userId="b40b750e-5093-4f93-8af2-13ed9cd657ed" providerId="ADAL" clId="{F0692329-ED83-46CA-9752-4160654451A6}" dt="2021-04-12T04:32:54.008" v="98" actId="1076"/>
        <pc:sldMkLst>
          <pc:docMk/>
          <pc:sldMk cId="0" sldId="278"/>
        </pc:sldMkLst>
        <pc:spChg chg="mod">
          <ac:chgData name="Cheng" userId="b40b750e-5093-4f93-8af2-13ed9cd657ed" providerId="ADAL" clId="{F0692329-ED83-46CA-9752-4160654451A6}" dt="2021-04-11T17:30:57.941" v="29" actId="113"/>
          <ac:spMkLst>
            <pc:docMk/>
            <pc:sldMk cId="0" sldId="278"/>
            <ac:spMk id="7" creationId="{7F39D069-DEA6-4F62-8E4C-9CFB850105A4}"/>
          </ac:spMkLst>
        </pc:spChg>
        <pc:spChg chg="mod">
          <ac:chgData name="Cheng" userId="b40b750e-5093-4f93-8af2-13ed9cd657ed" providerId="ADAL" clId="{F0692329-ED83-46CA-9752-4160654451A6}" dt="2021-04-12T04:32:54.008" v="98" actId="1076"/>
          <ac:spMkLst>
            <pc:docMk/>
            <pc:sldMk cId="0" sldId="278"/>
            <ac:spMk id="14" creationId="{FC06FFBA-F7FD-45EF-85A7-90F079D3834A}"/>
          </ac:spMkLst>
        </pc:spChg>
        <pc:picChg chg="del">
          <ac:chgData name="Cheng" userId="b40b750e-5093-4f93-8af2-13ed9cd657ed" providerId="ADAL" clId="{F0692329-ED83-46CA-9752-4160654451A6}" dt="2021-04-12T04:32:09.398" v="93" actId="478"/>
          <ac:picMkLst>
            <pc:docMk/>
            <pc:sldMk cId="0" sldId="278"/>
            <ac:picMk id="3" creationId="{F62267B4-BB0A-43C9-B7B1-51F2C34A6740}"/>
          </ac:picMkLst>
        </pc:picChg>
        <pc:picChg chg="add mod">
          <ac:chgData name="Cheng" userId="b40b750e-5093-4f93-8af2-13ed9cd657ed" providerId="ADAL" clId="{F0692329-ED83-46CA-9752-4160654451A6}" dt="2021-04-12T04:32:47.605" v="97" actId="14100"/>
          <ac:picMkLst>
            <pc:docMk/>
            <pc:sldMk cId="0" sldId="278"/>
            <ac:picMk id="12" creationId="{0C5073F3-4D09-4E1A-86CF-92A7FDD6826E}"/>
          </ac:picMkLst>
        </pc:picChg>
      </pc:sldChg>
      <pc:sldChg chg="modSp mod">
        <pc:chgData name="Cheng" userId="b40b750e-5093-4f93-8af2-13ed9cd657ed" providerId="ADAL" clId="{F0692329-ED83-46CA-9752-4160654451A6}" dt="2021-04-11T17:36:32.803" v="56" actId="404"/>
        <pc:sldMkLst>
          <pc:docMk/>
          <pc:sldMk cId="0" sldId="279"/>
        </pc:sldMkLst>
        <pc:spChg chg="mod">
          <ac:chgData name="Cheng" userId="b40b750e-5093-4f93-8af2-13ed9cd657ed" providerId="ADAL" clId="{F0692329-ED83-46CA-9752-4160654451A6}" dt="2021-04-11T17:36:32.803" v="56" actId="404"/>
          <ac:spMkLst>
            <pc:docMk/>
            <pc:sldMk cId="0" sldId="279"/>
            <ac:spMk id="4" creationId="{EE8C18C9-3D0C-4C57-AE5C-F56EEDAA7F20}"/>
          </ac:spMkLst>
        </pc:spChg>
      </pc:sldChg>
      <pc:sldChg chg="modSp mod">
        <pc:chgData name="Cheng" userId="b40b750e-5093-4f93-8af2-13ed9cd657ed" providerId="ADAL" clId="{F0692329-ED83-46CA-9752-4160654451A6}" dt="2021-04-11T17:37:02.974" v="57" actId="1076"/>
        <pc:sldMkLst>
          <pc:docMk/>
          <pc:sldMk cId="3812133932" sldId="287"/>
        </pc:sldMkLst>
        <pc:spChg chg="mod">
          <ac:chgData name="Cheng" userId="b40b750e-5093-4f93-8af2-13ed9cd657ed" providerId="ADAL" clId="{F0692329-ED83-46CA-9752-4160654451A6}" dt="2021-04-11T17:37:02.974" v="57" actId="1076"/>
          <ac:spMkLst>
            <pc:docMk/>
            <pc:sldMk cId="3812133932" sldId="287"/>
            <ac:spMk id="16" creationId="{A5B83047-EC04-463F-95A9-36CC6BA0E5C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Face_Distance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Attempt 1</c:v>
                </c:pt>
                <c:pt idx="1">
                  <c:v>Attempt 2</c:v>
                </c:pt>
                <c:pt idx="2">
                  <c:v>Attempt 3</c:v>
                </c:pt>
                <c:pt idx="3">
                  <c:v>Attempt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0.66</c:v>
                </c:pt>
                <c:pt idx="2">
                  <c:v>0.35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9D-45BA-864F-41B7DDD60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170543"/>
        <c:axId val="1088179151"/>
      </c:barChart>
      <c:catAx>
        <c:axId val="82817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179151"/>
        <c:crosses val="autoZero"/>
        <c:auto val="1"/>
        <c:lblAlgn val="ctr"/>
        <c:lblOffset val="100"/>
        <c:noMultiLvlLbl val="0"/>
      </c:catAx>
      <c:valAx>
        <c:axId val="108817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17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Face_Distance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76-47E8-91F0-F5003510FE1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76-47E8-91F0-F5003510FE1A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76-47E8-91F0-F5003510FE1A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876-47E8-91F0-F5003510FE1A}"/>
              </c:ext>
            </c:extLst>
          </c:dPt>
          <c:cat>
            <c:strRef>
              <c:f>Sheet1!$A$2:$A$5</c:f>
              <c:strCache>
                <c:ptCount val="4"/>
                <c:pt idx="0">
                  <c:v>Attempt 1</c:v>
                </c:pt>
                <c:pt idx="1">
                  <c:v>Attempt 2</c:v>
                </c:pt>
                <c:pt idx="2">
                  <c:v>Attempt 3</c:v>
                </c:pt>
                <c:pt idx="3">
                  <c:v>Attempt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0.66</c:v>
                </c:pt>
                <c:pt idx="2">
                  <c:v>0.35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9D-45BA-864F-41B7DDD60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170543"/>
        <c:axId val="1088179151"/>
      </c:barChart>
      <c:catAx>
        <c:axId val="82817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179151"/>
        <c:crosses val="autoZero"/>
        <c:auto val="1"/>
        <c:lblAlgn val="ctr"/>
        <c:lblOffset val="100"/>
        <c:noMultiLvlLbl val="0"/>
      </c:catAx>
      <c:valAx>
        <c:axId val="108817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17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480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77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652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115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c5e51c74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c5e51c74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c5e51c74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c5e51c74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c5e51c74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c5e51c74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5e51c74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c5e51c74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c5e51c74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c5e51c74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c5e51c7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c5e51c7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5e51c7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5e51c7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8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92" name="Google Shape;92;p3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CA" sz="80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3" name="Google Shape;93;p30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CA" sz="80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3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3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3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3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3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3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33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7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2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2.png"/><Relationship Id="rId11" Type="http://schemas.openxmlformats.org/officeDocument/2006/relationships/image" Target="../media/image7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sciencephoto.com/contributor/apa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2.m4a"/><Relationship Id="rId7" Type="http://schemas.openxmlformats.org/officeDocument/2006/relationships/image" Target="../media/image49.png"/><Relationship Id="rId2" Type="http://schemas.microsoft.com/office/2007/relationships/media" Target="../media/media22.m4a"/><Relationship Id="rId1" Type="http://schemas.openxmlformats.org/officeDocument/2006/relationships/tags" Target="../tags/tag1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mar123/ENEL-610-Project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EF52F-F87F-4FD7-AACF-CC3C019C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1312146" y="1133613"/>
            <a:ext cx="8772887" cy="2164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CA" sz="4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Implementation and </a:t>
            </a:r>
            <a:br>
              <a:rPr lang="en-CA" sz="4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CA" sz="4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Doddington Zoo Analysis </a:t>
            </a:r>
            <a:br>
              <a:rPr lang="en-CA" sz="4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CA" sz="4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of a Face Recognition System</a:t>
            </a:r>
            <a:endParaRPr sz="6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C282DF-3688-4995-A51C-61D1E8E9A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1312146" y="4830952"/>
            <a:ext cx="5497028" cy="102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Venkatesh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Amararajan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(10012112)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Cheng Li 		  (30100904)</a:t>
            </a:r>
          </a:p>
        </p:txBody>
      </p:sp>
      <p:sp>
        <p:nvSpPr>
          <p:cNvPr id="8" name="Google Shape;135;p1">
            <a:extLst>
              <a:ext uri="{FF2B5EF4-FFF2-40B4-BE49-F238E27FC236}">
                <a16:creationId xmlns:a16="http://schemas.microsoft.com/office/drawing/2014/main" id="{86D4622D-6755-43A3-845A-2B8ED5D4D2B7}"/>
              </a:ext>
            </a:extLst>
          </p:cNvPr>
          <p:cNvSpPr txBox="1">
            <a:spLocks/>
          </p:cNvSpPr>
          <p:nvPr/>
        </p:nvSpPr>
        <p:spPr>
          <a:xfrm>
            <a:off x="9998945" y="215900"/>
            <a:ext cx="2193055" cy="106040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835" algn="ctr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</a:pPr>
            <a:r>
              <a:rPr lang="en-CA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ENEL 610 Project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Calgary</a:t>
            </a:r>
            <a:endParaRPr lang="en-CA" sz="1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Facial Recognition Use Triggers GDPR Fine - BankInfoSecurity">
            <a:extLst>
              <a:ext uri="{FF2B5EF4-FFF2-40B4-BE49-F238E27FC236}">
                <a16:creationId xmlns:a16="http://schemas.microsoft.com/office/drawing/2014/main" id="{22563A90-6E10-4DFB-A95D-1E4D35DF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22" y="4737471"/>
            <a:ext cx="3315445" cy="2004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"/>
    </mc:Choice>
    <mc:Fallback xmlns="">
      <p:transition spd="slow" advTm="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913795" y="22786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latin typeface="Arial Black"/>
                <a:sym typeface="Arial Black"/>
              </a:rPr>
              <a:t>Program Introduction</a:t>
            </a:r>
            <a:endParaRPr dirty="0"/>
          </a:p>
        </p:txBody>
      </p:sp>
      <p:pic>
        <p:nvPicPr>
          <p:cNvPr id="1026" name="Picture 2" descr="Installation of External CCTV with ANPR, Access Control and Internal CCTV  System, including a Facial Recognition System. | Protive Security">
            <a:extLst>
              <a:ext uri="{FF2B5EF4-FFF2-40B4-BE49-F238E27FC236}">
                <a16:creationId xmlns:a16="http://schemas.microsoft.com/office/drawing/2014/main" id="{4F017C5F-2571-4649-BAFB-9CD599F3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36" y="1271862"/>
            <a:ext cx="8311728" cy="41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8891-7EB5-4BD4-9A74-5820DCC8FF0C}"/>
              </a:ext>
            </a:extLst>
          </p:cNvPr>
          <p:cNvSpPr txBox="1"/>
          <p:nvPr/>
        </p:nvSpPr>
        <p:spPr>
          <a:xfrm>
            <a:off x="913795" y="5586138"/>
            <a:ext cx="10919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CA" sz="28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ccess control system based on face recognition (Simulation)</a:t>
            </a:r>
            <a:endParaRPr lang="en-CA" sz="2800" dirty="0">
              <a:solidFill>
                <a:schemeClr val="bg2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A31621-0E39-406B-92BD-547866AF7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1"/>
    </mc:Choice>
    <mc:Fallback xmlns="">
      <p:transition spd="slow" advTm="6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"/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Data Set and Assumption</a:t>
            </a:r>
            <a:endParaRPr dirty="0"/>
          </a:p>
        </p:txBody>
      </p:sp>
      <p:graphicFrame>
        <p:nvGraphicFramePr>
          <p:cNvPr id="359" name="Google Shape;359;p11"/>
          <p:cNvGraphicFramePr/>
          <p:nvPr/>
        </p:nvGraphicFramePr>
        <p:xfrm>
          <a:off x="738734" y="1231610"/>
          <a:ext cx="10714500" cy="5309825"/>
        </p:xfrm>
        <a:graphic>
          <a:graphicData uri="http://schemas.openxmlformats.org/drawingml/2006/table">
            <a:tbl>
              <a:tblPr firstRow="1" bandRow="1">
                <a:noFill/>
                <a:tableStyleId>{D3DBA746-30D1-4947-996B-2751D57E9CC8}</a:tableStyleId>
              </a:tblPr>
              <a:tblGrid>
                <a:gridCol w="51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u="none" strike="noStrike" cap="none"/>
                        <a:t>No.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/>
                        <a:t>Name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/>
                        <a:t>Category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/>
                        <a:t>No.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/>
                        <a:t>Name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/>
                        <a:t>Category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Shawn Ashmore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Wolf/Lamb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Barack Obama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Sheep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Aaron Ashmore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en-CA" sz="1800"/>
                        <a:t>Wolf/Lamb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6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Laurence Fishburne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en-CA" sz="1800"/>
                        <a:t>Sheep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Chris Pratt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en-CA" sz="1800"/>
                        <a:t>Wolf/Lamb or Sheep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Angela Yang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Goat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Scarlett Johansson</a:t>
                      </a:r>
                      <a:endParaRPr sz="18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en-CA" sz="1800"/>
                        <a:t>Sheep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8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/>
                        <a:t>Eddie Peng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en-CA" sz="1800"/>
                        <a:t>Sheep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60" name="Google Shape;360;p11" descr="A picture containing person, person, necktie, sui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6063"/>
          <a:stretch/>
        </p:blipFill>
        <p:spPr>
          <a:xfrm>
            <a:off x="3443479" y="1656158"/>
            <a:ext cx="841132" cy="110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3479" y="2877748"/>
            <a:ext cx="841132" cy="112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1"/>
          <p:cNvPicPr preferRelativeResize="0"/>
          <p:nvPr/>
        </p:nvPicPr>
        <p:blipFill rotWithShape="1">
          <a:blip r:embed="rId7">
            <a:alphaModFix/>
          </a:blip>
          <a:srcRect b="19419"/>
          <a:stretch/>
        </p:blipFill>
        <p:spPr>
          <a:xfrm>
            <a:off x="3444723" y="4152248"/>
            <a:ext cx="839888" cy="101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1"/>
          <p:cNvPicPr preferRelativeResize="0"/>
          <p:nvPr/>
        </p:nvPicPr>
        <p:blipFill rotWithShape="1">
          <a:blip r:embed="rId8">
            <a:alphaModFix/>
          </a:blip>
          <a:srcRect l="22315" r="27917" b="46988"/>
          <a:stretch/>
        </p:blipFill>
        <p:spPr>
          <a:xfrm>
            <a:off x="8840988" y="1631493"/>
            <a:ext cx="841133" cy="110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1"/>
          <p:cNvPicPr preferRelativeResize="0"/>
          <p:nvPr/>
        </p:nvPicPr>
        <p:blipFill rotWithShape="1">
          <a:blip r:embed="rId9">
            <a:alphaModFix/>
          </a:blip>
          <a:srcRect l="27048" t="2039" r="26424" b="38558"/>
          <a:stretch/>
        </p:blipFill>
        <p:spPr>
          <a:xfrm>
            <a:off x="8840988" y="2890930"/>
            <a:ext cx="841133" cy="107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1" descr="Angelababy (杨颖) - MyDramaList"/>
          <p:cNvPicPr preferRelativeResize="0"/>
          <p:nvPr/>
        </p:nvPicPr>
        <p:blipFill rotWithShape="1">
          <a:blip r:embed="rId10">
            <a:alphaModFix/>
          </a:blip>
          <a:srcRect b="7976"/>
          <a:stretch/>
        </p:blipFill>
        <p:spPr>
          <a:xfrm>
            <a:off x="8842234" y="4122064"/>
            <a:ext cx="839887" cy="111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1" descr="A picture containing person, wall, smiling, pos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43479" y="5364233"/>
            <a:ext cx="841132" cy="112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1"/>
          <p:cNvPicPr preferRelativeResize="0"/>
          <p:nvPr/>
        </p:nvPicPr>
        <p:blipFill rotWithShape="1">
          <a:blip r:embed="rId12">
            <a:alphaModFix/>
          </a:blip>
          <a:srcRect l="12086" r="12084"/>
          <a:stretch/>
        </p:blipFill>
        <p:spPr>
          <a:xfrm>
            <a:off x="8840988" y="5350401"/>
            <a:ext cx="841134" cy="11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0C9B8CE-DE94-46B5-AE3F-C38198F85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9"/>
    </mc:Choice>
    <mc:Fallback xmlns="">
      <p:transition spd="slow" advTm="1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40" x="2776538" y="26988"/>
          <p14:tracePt t="12141" x="2776538" y="36513"/>
          <p14:tracePt t="12142" x="2776538" y="46038"/>
          <p14:tracePt t="12143" x="2776538" y="55563"/>
          <p14:tracePt t="12143" x="2776538" y="63500"/>
          <p14:tracePt t="12145" x="2786063" y="73025"/>
          <p14:tracePt t="12146" x="2786063" y="82550"/>
          <p14:tracePt t="12147" x="2786063" y="100013"/>
          <p14:tracePt t="12148" x="2786063" y="109538"/>
          <p14:tracePt t="12151" x="2786063" y="136525"/>
          <p14:tracePt t="12152" x="2786063" y="146050"/>
          <p14:tracePt t="12153" x="2786063" y="165100"/>
          <p14:tracePt t="12153" x="2786063" y="173038"/>
          <p14:tracePt t="12155" x="2786063" y="182563"/>
          <p14:tracePt t="12155" x="2786063" y="209550"/>
          <p14:tracePt t="12156" x="2794000" y="219075"/>
          <p14:tracePt t="12157" x="2794000" y="238125"/>
          <p14:tracePt t="12158" x="2794000" y="246063"/>
          <p14:tracePt t="12159" x="2794000" y="265113"/>
          <p14:tracePt t="12160" x="2794000" y="274638"/>
          <p14:tracePt t="12161" x="2794000" y="292100"/>
          <p14:tracePt t="12163" x="2794000" y="311150"/>
          <p14:tracePt t="12164" x="2794000" y="338138"/>
          <p14:tracePt t="12166" x="2803525" y="347663"/>
          <p14:tracePt t="12167" x="2803525" y="365125"/>
          <p14:tracePt t="12168" x="2803525" y="374650"/>
          <p14:tracePt t="12169" x="2803525" y="392113"/>
          <p14:tracePt t="12170" x="2803525" y="411163"/>
          <p14:tracePt t="12171" x="2803525" y="420688"/>
          <p14:tracePt t="12171" x="2803525" y="428625"/>
          <p14:tracePt t="12172" x="2803525" y="457200"/>
          <p14:tracePt t="12173" x="2813050" y="474663"/>
          <p14:tracePt t="12174" x="2813050" y="484188"/>
          <p14:tracePt t="12175" x="2813050" y="501650"/>
          <p14:tracePt t="12176" x="2813050" y="530225"/>
          <p14:tracePt t="12177" x="2822575" y="538163"/>
          <p14:tracePt t="12180" x="2822575" y="574675"/>
          <p14:tracePt t="12181" x="2830513" y="603250"/>
          <p14:tracePt t="12181" x="2830513" y="611188"/>
          <p14:tracePt t="12183" x="2830513" y="630238"/>
          <p14:tracePt t="12184" x="2849563" y="657225"/>
          <p14:tracePt t="12185" x="2849563" y="676275"/>
          <p14:tracePt t="12186" x="2849563" y="703263"/>
          <p14:tracePt t="12187" x="2859088" y="720725"/>
          <p14:tracePt t="12188" x="2859088" y="730250"/>
          <p14:tracePt t="12189" x="2859088" y="749300"/>
          <p14:tracePt t="12190" x="2867025" y="776288"/>
          <p14:tracePt t="12191" x="2876550" y="793750"/>
          <p14:tracePt t="12192" x="2876550" y="803275"/>
          <p14:tracePt t="12193" x="2886075" y="830263"/>
          <p14:tracePt t="12195" x="2903538" y="849313"/>
          <p14:tracePt t="12197" x="2913063" y="895350"/>
          <p14:tracePt t="12198" x="2922588" y="912813"/>
          <p14:tracePt t="12198" x="2922588" y="922338"/>
          <p14:tracePt t="12200" x="2932113" y="949325"/>
          <p14:tracePt t="12201" x="2940050" y="968375"/>
          <p14:tracePt t="12205" x="2976563" y="1031875"/>
          <p14:tracePt t="12205" x="2986088" y="1050925"/>
          <p14:tracePt t="12206" x="2986088" y="1058863"/>
          <p14:tracePt t="12207" x="2995613" y="1068388"/>
          <p14:tracePt t="12208" x="3005138" y="1095375"/>
          <p14:tracePt t="12209" x="3013075" y="1114425"/>
          <p14:tracePt t="12210" x="3022600" y="1123950"/>
          <p14:tracePt t="12211" x="3041650" y="1141413"/>
          <p14:tracePt t="12213" x="3049588" y="1168400"/>
          <p14:tracePt t="12217" x="3059113" y="1177925"/>
          <p14:tracePt t="12221" x="3122613" y="1260475"/>
          <p14:tracePt t="12222" x="3132138" y="1270000"/>
          <p14:tracePt t="12223" x="3132138" y="1277938"/>
          <p14:tracePt t="12224" x="3141663" y="1296988"/>
          <p14:tracePt t="12225" x="3151188" y="1306513"/>
          <p14:tracePt t="12226" x="3168650" y="1323975"/>
          <p14:tracePt t="12227" x="3178175" y="1333500"/>
          <p14:tracePt t="12228" x="3187700" y="1343025"/>
          <p14:tracePt t="12230" x="3195638" y="1370013"/>
          <p14:tracePt t="12231" x="3205163" y="1379538"/>
          <p14:tracePt t="12231" x="3232150" y="1397000"/>
          <p14:tracePt t="12233" x="3241675" y="1406525"/>
          <p14:tracePt t="12233" x="3251200" y="1416050"/>
          <p14:tracePt t="12235" x="3260725" y="1423988"/>
          <p14:tracePt t="12236" x="3270250" y="1443038"/>
          <p14:tracePt t="12237" x="3297238" y="1479550"/>
          <p14:tracePt t="12238" x="3306763" y="1489075"/>
          <p14:tracePt t="12239" x="3314700" y="1497013"/>
          <p14:tracePt t="12240" x="3333750" y="1516063"/>
          <p14:tracePt t="12241" x="3343275" y="1525588"/>
          <p14:tracePt t="12243" x="3351213" y="1533525"/>
          <p14:tracePt t="12243" x="3379788" y="1552575"/>
          <p14:tracePt t="12244" x="3387725" y="1562100"/>
          <p14:tracePt t="12247" x="3406775" y="1589088"/>
          <p14:tracePt t="12247" x="3416300" y="1598613"/>
          <p14:tracePt t="12249" x="3433763" y="1616075"/>
          <p14:tracePt t="12250" x="3460750" y="1625600"/>
          <p14:tracePt t="12251" x="3470275" y="1635125"/>
          <p14:tracePt t="12252" x="3479800" y="1643063"/>
          <p14:tracePt t="12255" x="3525838" y="1679575"/>
          <p14:tracePt t="12255" x="3533775" y="1689100"/>
          <p14:tracePt t="12256" x="3562350" y="1698625"/>
          <p14:tracePt t="12257" x="3579813" y="1708150"/>
          <p14:tracePt t="12258" x="3606800" y="1716088"/>
          <p14:tracePt t="12259" x="3616325" y="1725613"/>
          <p14:tracePt t="12260" x="3635375" y="1735138"/>
          <p14:tracePt t="12261" x="3643313" y="1735138"/>
          <p14:tracePt t="12263" x="3652838" y="1744663"/>
          <p14:tracePt t="12264" x="3671888" y="1752600"/>
          <p14:tracePt t="12264" x="3698875" y="1771650"/>
          <p14:tracePt t="12266" x="3708400" y="1781175"/>
          <p14:tracePt t="12266" x="3725863" y="1789113"/>
          <p14:tracePt t="12267" x="3744913" y="1798638"/>
          <p14:tracePt t="12269" x="3771900" y="1798638"/>
          <p14:tracePt t="12270" x="3781425" y="1808163"/>
          <p14:tracePt t="12271" x="3798888" y="1817688"/>
          <p14:tracePt t="12272" x="3808413" y="1817688"/>
          <p14:tracePt t="12273" x="3825875" y="1825625"/>
          <p14:tracePt t="12274" x="3854450" y="1844675"/>
          <p14:tracePt t="12274" x="3862388" y="1844675"/>
          <p14:tracePt t="12275" x="3881438" y="1854200"/>
          <p14:tracePt t="12276" x="3898900" y="1862138"/>
          <p14:tracePt t="12277" x="3927475" y="1862138"/>
          <p14:tracePt t="12280" x="3954463" y="1871663"/>
          <p14:tracePt t="12280" x="3963988" y="1871663"/>
          <p14:tracePt t="12281" x="3981450" y="1881188"/>
          <p14:tracePt t="12282" x="4008438" y="1881188"/>
          <p14:tracePt t="12283" x="4027488" y="1890713"/>
          <p14:tracePt t="12285" x="4037013" y="1890713"/>
          <p14:tracePt t="12290" x="4110038" y="1908175"/>
          <p14:tracePt t="12292" x="4173538" y="1917700"/>
          <p14:tracePt t="12292" x="4192588" y="1917700"/>
          <p14:tracePt t="12293" x="4219575" y="1917700"/>
          <p14:tracePt t="12294" x="4237038" y="1917700"/>
          <p14:tracePt t="12297" x="4273550" y="1917700"/>
          <p14:tracePt t="12298" x="4302125" y="1917700"/>
          <p14:tracePt t="12298" x="4319588" y="1917700"/>
          <p14:tracePt t="12300" x="4338638" y="1917700"/>
          <p14:tracePt t="12301" x="4346575" y="1917700"/>
          <p14:tracePt t="12302" x="4383088" y="1917700"/>
          <p14:tracePt t="12306" x="4484688" y="1917700"/>
          <p14:tracePt t="12307" x="4502150" y="1917700"/>
          <p14:tracePt t="12307" x="4521200" y="1917700"/>
          <p14:tracePt t="12308" x="4548188" y="1917700"/>
          <p14:tracePt t="12309" x="4575175" y="1917700"/>
          <p14:tracePt t="12310" x="4611688" y="1917700"/>
          <p14:tracePt t="12311" x="4638675" y="1917700"/>
          <p14:tracePt t="12314" x="4675188" y="1917700"/>
          <p14:tracePt t="12314" x="4711700" y="1917700"/>
          <p14:tracePt t="12316" x="4748213" y="1917700"/>
          <p14:tracePt t="12318" x="4794250" y="1917700"/>
          <p14:tracePt t="12319" x="4821238" y="1917700"/>
          <p14:tracePt t="12320" x="4857750" y="1898650"/>
          <p14:tracePt t="12321" x="4886325" y="1898650"/>
          <p14:tracePt t="12322" x="4922838" y="1898650"/>
          <p14:tracePt t="12322" x="4940300" y="1890713"/>
          <p14:tracePt t="12323" x="4976813" y="1890713"/>
          <p14:tracePt t="12324" x="5013325" y="1881188"/>
          <p14:tracePt t="12325" x="5049838" y="1881188"/>
          <p14:tracePt t="12326" x="5086350" y="1862138"/>
          <p14:tracePt t="12327" x="5114925" y="1862138"/>
          <p14:tracePt t="12328" x="5151438" y="1854200"/>
          <p14:tracePt t="12330" x="5187950" y="1854200"/>
          <p14:tracePt t="12331" x="5224463" y="1844675"/>
          <p14:tracePt t="12331" x="5260975" y="1844675"/>
          <p14:tracePt t="12335" x="5370513" y="1808163"/>
          <p14:tracePt t="12336" x="5407025" y="1808163"/>
          <p14:tracePt t="12337" x="5443538" y="1798638"/>
          <p14:tracePt t="12338" x="5480050" y="1781175"/>
          <p14:tracePt t="12338" x="5516563" y="1771650"/>
          <p14:tracePt t="12339" x="5534025" y="1771650"/>
          <p14:tracePt t="12340" x="5570538" y="1762125"/>
          <p14:tracePt t="12341" x="5607050" y="1744663"/>
          <p14:tracePt t="12342" x="5643563" y="1735138"/>
          <p14:tracePt t="12343" x="5680075" y="1725613"/>
          <p14:tracePt t="12344" x="5716588" y="1725613"/>
          <p14:tracePt t="12347" x="5789613" y="1698625"/>
          <p14:tracePt t="12347" x="5818188" y="1689100"/>
          <p14:tracePt t="12348" x="5854700" y="1671638"/>
          <p14:tracePt t="12349" x="5891213" y="1671638"/>
          <p14:tracePt t="12354" x="6037263" y="1625600"/>
          <p14:tracePt t="12355" x="6073775" y="1616075"/>
          <p14:tracePt t="12356" x="6110288" y="1598613"/>
          <p14:tracePt t="12357" x="6146800" y="1598613"/>
          <p14:tracePt t="12357" x="6183313" y="1589088"/>
          <p14:tracePt t="12358" x="6200775" y="1579563"/>
          <p14:tracePt t="12359" x="6237288" y="1570038"/>
          <p14:tracePt t="12360" x="6273800" y="1570038"/>
          <p14:tracePt t="12361" x="6310313" y="1552575"/>
          <p14:tracePt t="12363" x="6346825" y="1552575"/>
          <p14:tracePt t="12364" x="6356350" y="1552575"/>
          <p14:tracePt t="12366" x="6365875" y="1552575"/>
          <p14:tracePt t="12367" x="6383338" y="1543050"/>
          <p14:tracePt t="12371" x="6548438" y="1497013"/>
          <p14:tracePt t="12372" x="6584950" y="1479550"/>
          <p14:tracePt t="12373" x="6621463" y="1470025"/>
          <p14:tracePt t="12373" x="6657975" y="1460500"/>
          <p14:tracePt t="12374" x="6684963" y="1443038"/>
          <p14:tracePt t="12375" x="6711950" y="1433513"/>
          <p14:tracePt t="12376" x="6748463" y="1423988"/>
          <p14:tracePt t="12377" x="6784975" y="1406525"/>
          <p14:tracePt t="12378" x="6804025" y="1397000"/>
          <p14:tracePt t="12380" x="6831013" y="1387475"/>
          <p14:tracePt t="12381" x="6850063" y="1379538"/>
          <p14:tracePt t="12381" x="6886575" y="1360488"/>
          <p14:tracePt t="12384" x="6950075" y="1333500"/>
          <p14:tracePt t="12385" x="6986588" y="1314450"/>
          <p14:tracePt t="12387" x="7032625" y="1296988"/>
          <p14:tracePt t="12389" x="7105650" y="1250950"/>
          <p14:tracePt t="12390" x="7132638" y="1233488"/>
          <p14:tracePt t="12391" x="7150100" y="1223963"/>
          <p14:tracePt t="12392" x="7178675" y="1204913"/>
          <p14:tracePt t="12393" x="7215188" y="1187450"/>
          <p14:tracePt t="12394" x="7232650" y="1177925"/>
          <p14:tracePt t="12397" x="7278688" y="1141413"/>
          <p14:tracePt t="12398" x="7305675" y="1131888"/>
          <p14:tracePt t="12399" x="7315200" y="1123950"/>
          <p14:tracePt t="12400" x="7334250" y="1104900"/>
          <p14:tracePt t="12401" x="7351713" y="1095375"/>
          <p14:tracePt t="12402" x="7378700" y="1068388"/>
          <p14:tracePt t="12403" x="7407275" y="1058863"/>
          <p14:tracePt t="12404" x="7424738" y="1031875"/>
          <p14:tracePt t="12407" x="7480300" y="976313"/>
          <p14:tracePt t="12408" x="7507288" y="958850"/>
          <p14:tracePt t="12408" x="7524750" y="931863"/>
          <p14:tracePt t="12409" x="7553325" y="912813"/>
          <p14:tracePt t="12410" x="7561263" y="903288"/>
          <p14:tracePt t="12411" x="7580313" y="876300"/>
          <p14:tracePt t="12414" x="7607300" y="849313"/>
          <p14:tracePt t="12414" x="7607300" y="839788"/>
          <p14:tracePt t="12416" x="7634288" y="803275"/>
          <p14:tracePt t="12417" x="7643813" y="793750"/>
          <p14:tracePt t="12418" x="7653338" y="776288"/>
          <p14:tracePt t="12419" x="7662863" y="766763"/>
          <p14:tracePt t="12421" x="7680325" y="720725"/>
          <p14:tracePt t="12422" x="7689850" y="703263"/>
          <p14:tracePt t="12424" x="7716838" y="657225"/>
          <p14:tracePt t="12424" x="7726363" y="639763"/>
          <p14:tracePt t="12425" x="7735888" y="611188"/>
          <p14:tracePt t="12426" x="7735888" y="593725"/>
          <p14:tracePt t="12427" x="7753350" y="566738"/>
          <p14:tracePt t="12428" x="7753350" y="538163"/>
          <p14:tracePt t="12431" x="7762875" y="501650"/>
          <p14:tracePt t="12431" x="7772400" y="484188"/>
          <p14:tracePt t="12432" x="7772400" y="457200"/>
          <p14:tracePt t="12434" x="7772400" y="438150"/>
          <p14:tracePt t="12435" x="7780338" y="420688"/>
          <p14:tracePt t="12437" x="7799388" y="355600"/>
          <p14:tracePt t="12440" x="7799388" y="311150"/>
          <p14:tracePt t="12441" x="7799388" y="274638"/>
          <p14:tracePt t="12441" x="7799388" y="255588"/>
          <p14:tracePt t="12442" x="7808913" y="228600"/>
          <p14:tracePt t="12443" x="7808913" y="209550"/>
          <p14:tracePt t="12444" x="7808913" y="192088"/>
          <p14:tracePt t="12447" x="7808913" y="155575"/>
          <p14:tracePt t="12456" x="7808913" y="136525"/>
          <p14:tracePt t="12463" x="7808913" y="119063"/>
          <p14:tracePt t="12465" x="7808913" y="55563"/>
          <p14:tracePt t="12466" x="7808913" y="19050"/>
          <p14:tracePt t="12467" x="7808913" y="0"/>
          <p14:tracePt t="12958" x="2474913" y="55563"/>
          <p14:tracePt t="12959" x="2465388" y="92075"/>
          <p14:tracePt t="12960" x="2465388" y="109538"/>
          <p14:tracePt t="12961" x="2447925" y="146050"/>
          <p14:tracePt t="12962" x="2438400" y="182563"/>
          <p14:tracePt t="12965" x="2401888" y="274638"/>
          <p14:tracePt t="12965" x="2392363" y="311150"/>
          <p14:tracePt t="12966" x="2392363" y="347663"/>
          <p14:tracePt t="12967" x="2374900" y="384175"/>
          <p14:tracePt t="12969" x="2365375" y="420688"/>
          <p14:tracePt t="12969" x="2365375" y="438150"/>
          <p14:tracePt t="12970" x="2355850" y="474663"/>
          <p14:tracePt t="12971" x="2338388" y="511175"/>
          <p14:tracePt t="12972" x="2338388" y="547688"/>
          <p14:tracePt t="12973" x="2338388" y="584200"/>
          <p14:tracePt t="12974" x="2328863" y="620713"/>
          <p14:tracePt t="12975" x="2328863" y="666750"/>
          <p14:tracePt t="12977" x="2319338" y="703263"/>
          <p14:tracePt t="12977" x="2319338" y="739775"/>
          <p14:tracePt t="12978" x="2301875" y="793750"/>
          <p14:tracePt t="12981" x="2301875" y="858838"/>
          <p14:tracePt t="12981" x="2301875" y="895350"/>
          <p14:tracePt t="12983" x="2301875" y="939800"/>
          <p14:tracePt t="12985" x="2292350" y="1031875"/>
          <p14:tracePt t="12986" x="2292350" y="1068388"/>
          <p14:tracePt t="12987" x="2292350" y="1095375"/>
          <p14:tracePt t="12988" x="2292350" y="1150938"/>
          <p14:tracePt t="12988" x="2292350" y="1168400"/>
          <p14:tracePt t="12989" x="2292350" y="1204913"/>
          <p14:tracePt t="12990" x="2292350" y="1241425"/>
          <p14:tracePt t="12991" x="2292350" y="1277938"/>
          <p14:tracePt t="12993" x="2292350" y="1323975"/>
          <p14:tracePt t="12994" x="2292350" y="1360488"/>
          <p14:tracePt t="12994" x="2292350" y="1406525"/>
          <p14:tracePt t="12995" x="2292350" y="1443038"/>
          <p14:tracePt t="12997" x="2292350" y="1479550"/>
          <p14:tracePt t="12998" x="2292350" y="1516063"/>
          <p14:tracePt t="12999" x="2292350" y="1562100"/>
          <p14:tracePt t="13000" x="2292350" y="1598613"/>
          <p14:tracePt t="13003" x="2292350" y="1708150"/>
          <p14:tracePt t="13004" x="2292350" y="1735138"/>
          <p14:tracePt t="13005" x="2292350" y="1771650"/>
          <p14:tracePt t="13005" x="2292350" y="1808163"/>
          <p14:tracePt t="13006" x="2292350" y="1844675"/>
          <p14:tracePt t="13008" x="2292350" y="1881188"/>
          <p14:tracePt t="13008" x="2292350" y="1898650"/>
          <p14:tracePt t="13009" x="2292350" y="1935163"/>
          <p14:tracePt t="13010" x="2309813" y="1973263"/>
          <p14:tracePt t="13011" x="2309813" y="2009775"/>
          <p14:tracePt t="13014" x="2319338" y="2082800"/>
          <p14:tracePt t="13014" x="2328863" y="2119313"/>
          <p14:tracePt t="13016" x="2328863" y="2146300"/>
          <p14:tracePt t="13017" x="2346325" y="2182813"/>
          <p14:tracePt t="13018" x="2346325" y="2219325"/>
          <p14:tracePt t="13019" x="2346325" y="2255838"/>
          <p14:tracePt t="13020" x="2355850" y="2292350"/>
          <p14:tracePt t="13021" x="2355850" y="2328863"/>
          <p14:tracePt t="13022" x="2365375" y="2365375"/>
          <p14:tracePt t="13022" x="2365375" y="2401888"/>
          <p14:tracePt t="13023" x="2382838" y="2438400"/>
          <p14:tracePt t="13024" x="2382838" y="2474913"/>
          <p14:tracePt t="13025" x="2392363" y="2492375"/>
          <p14:tracePt t="13026" x="2392363" y="2528888"/>
          <p14:tracePt t="13027" x="2401888" y="2565400"/>
          <p14:tracePt t="13028" x="2401888" y="2584450"/>
          <p14:tracePt t="13031" x="2419350" y="2638425"/>
          <p14:tracePt t="13031" x="2419350" y="2667000"/>
          <p14:tracePt t="13033" x="2428875" y="2703513"/>
          <p14:tracePt t="13034" x="2438400" y="2740025"/>
          <p14:tracePt t="13035" x="2438400" y="2757488"/>
          <p14:tracePt t="13036" x="2438400" y="2794000"/>
          <p14:tracePt t="13038" x="2447925" y="2849563"/>
          <p14:tracePt t="13039" x="2465388" y="2867025"/>
          <p14:tracePt t="13040" x="2465388" y="2903538"/>
          <p14:tracePt t="13040" x="2474913" y="2930525"/>
          <p14:tracePt t="13041" x="2484438" y="2968625"/>
          <p14:tracePt t="13042" x="2484438" y="2986088"/>
          <p14:tracePt t="13043" x="2493963" y="3022600"/>
          <p14:tracePt t="13044" x="2511425" y="3059113"/>
          <p14:tracePt t="13045" x="2511425" y="3078163"/>
          <p14:tracePt t="13047" x="2520950" y="3105150"/>
          <p14:tracePt t="13048" x="2530475" y="3141663"/>
          <p14:tracePt t="13048" x="2530475" y="3159125"/>
          <p14:tracePt t="13050" x="2547938" y="3195638"/>
          <p14:tracePt t="13051" x="2557463" y="3214688"/>
          <p14:tracePt t="13053" x="2566988" y="3287713"/>
          <p14:tracePt t="13056" x="2593975" y="3378200"/>
          <p14:tracePt t="13057" x="2603500" y="3414713"/>
          <p14:tracePt t="13057" x="2611438" y="3443288"/>
          <p14:tracePt t="13058" x="2630488" y="3479800"/>
          <p14:tracePt t="13060" x="2640013" y="3516313"/>
          <p14:tracePt t="13060" x="2647950" y="3533775"/>
          <p14:tracePt t="13061" x="2657475" y="3570288"/>
          <p14:tracePt t="13063" x="2657475" y="3606800"/>
          <p14:tracePt t="13065" x="2684463" y="3662363"/>
          <p14:tracePt t="13065" x="2693988" y="3698875"/>
          <p14:tracePt t="13067" x="2713038" y="3725863"/>
          <p14:tracePt t="13068" x="2730500" y="3762375"/>
          <p14:tracePt t="13069" x="2730500" y="3771900"/>
          <p14:tracePt t="13072" x="2767013" y="3862388"/>
          <p14:tracePt t="13073" x="2776538" y="3881438"/>
          <p14:tracePt t="13073" x="2786063" y="3908425"/>
          <p14:tracePt t="13075" x="2803525" y="3944938"/>
          <p14:tracePt t="13076" x="2813050" y="3963988"/>
          <p14:tracePt t="13076" x="2822575" y="4000500"/>
          <p14:tracePt t="13077" x="2840038" y="4027488"/>
          <p14:tracePt t="13078" x="2849563" y="4044950"/>
          <p14:tracePt t="13081" x="2867025" y="4100513"/>
          <p14:tracePt t="13081" x="2886075" y="4127500"/>
          <p14:tracePt t="13082" x="2886075" y="4146550"/>
          <p14:tracePt t="13084" x="2895600" y="4183063"/>
          <p14:tracePt t="13085" x="2903538" y="4191000"/>
          <p14:tracePt t="13089" x="2922588" y="4283075"/>
          <p14:tracePt t="13090" x="2932113" y="4292600"/>
          <p14:tracePt t="13091" x="2949575" y="4310063"/>
          <p14:tracePt t="13092" x="2959100" y="4329113"/>
          <p14:tracePt t="13092" x="2959100" y="4337050"/>
          <p14:tracePt t="13094" x="2968625" y="4365625"/>
          <p14:tracePt t="13094" x="2968625" y="4383088"/>
          <p14:tracePt t="13095" x="2976563" y="4392613"/>
          <p14:tracePt t="13098" x="2986088" y="4438650"/>
          <p14:tracePt t="13098" x="2995613" y="4446588"/>
          <p14:tracePt t="13100" x="3005138" y="4465638"/>
          <p14:tracePt t="13100" x="3005138" y="4475163"/>
          <p14:tracePt t="13102" x="3013075" y="4492625"/>
          <p14:tracePt t="13106" x="3032125" y="4529138"/>
          <p14:tracePt t="13106" x="3032125" y="4538663"/>
          <p14:tracePt t="13107" x="3032125" y="4548188"/>
          <p14:tracePt t="13108" x="3041650" y="4565650"/>
          <p14:tracePt t="13109" x="3041650" y="4575175"/>
          <p14:tracePt t="13110" x="3059113" y="4592638"/>
          <p14:tracePt t="13111" x="3068638" y="4611688"/>
          <p14:tracePt t="13114" x="3078163" y="4621213"/>
          <p14:tracePt t="13114" x="3078163" y="4629150"/>
          <p14:tracePt t="13115" x="3078163" y="4638675"/>
          <p14:tracePt t="13118" x="3095625" y="4665663"/>
          <p14:tracePt t="13121" x="3114675" y="4694238"/>
          <p14:tracePt t="13122" x="3114675" y="4702175"/>
          <p14:tracePt t="13123" x="3122613" y="4711700"/>
          <p14:tracePt t="13123" x="3122613" y="4721225"/>
          <p14:tracePt t="13124" x="3132138" y="4730750"/>
          <p14:tracePt t="13125" x="3141663" y="4738688"/>
          <p14:tracePt t="13126" x="3151188" y="4767263"/>
          <p14:tracePt t="13128" x="3159125" y="4775200"/>
          <p14:tracePt t="13131" x="3168650" y="4794250"/>
          <p14:tracePt t="13134" x="3187700" y="4811713"/>
          <p14:tracePt t="13135" x="3195638" y="4830763"/>
          <p14:tracePt t="13139" x="3224213" y="4857750"/>
          <p14:tracePt t="13139" x="3232150" y="4867275"/>
          <p14:tracePt t="13140" x="3241675" y="4876800"/>
          <p14:tracePt t="13141" x="3241675" y="4884738"/>
          <p14:tracePt t="13142" x="3251200" y="4894263"/>
          <p14:tracePt t="13143" x="3260725" y="4903788"/>
          <p14:tracePt t="13144" x="3270250" y="4913313"/>
          <p14:tracePt t="13145" x="3278188" y="4922838"/>
          <p14:tracePt t="13148" x="3297238" y="4930775"/>
          <p14:tracePt t="13149" x="3297238" y="4940300"/>
          <p14:tracePt t="13149" x="3306763" y="4949825"/>
          <p14:tracePt t="13151" x="3314700" y="4959350"/>
          <p14:tracePt t="13153" x="3333750" y="4976813"/>
          <p14:tracePt t="13154" x="3343275" y="4986338"/>
          <p14:tracePt t="13155" x="3351213" y="4995863"/>
          <p14:tracePt t="13156" x="3360738" y="5003800"/>
          <p14:tracePt t="13157" x="3370263" y="5013325"/>
          <p14:tracePt t="13158" x="3387725" y="5032375"/>
          <p14:tracePt t="13160" x="3397250" y="5040313"/>
          <p14:tracePt t="13161" x="3406775" y="5059363"/>
          <p14:tracePt t="13162" x="3416300" y="5068888"/>
          <p14:tracePt t="13165" x="3424238" y="5076825"/>
          <p14:tracePt t="13166" x="3433763" y="5086350"/>
          <p14:tracePt t="13167" x="3443288" y="5095875"/>
          <p14:tracePt t="13169" x="3460750" y="5105400"/>
          <p14:tracePt t="13173" x="3497263" y="5122863"/>
          <p14:tracePt t="13173" x="3506788" y="5122863"/>
          <p14:tracePt t="13174" x="3516313" y="5132388"/>
          <p14:tracePt t="13175" x="3525838" y="5132388"/>
          <p14:tracePt t="13176" x="3533775" y="5141913"/>
          <p14:tracePt t="13177" x="3543300" y="5149850"/>
          <p14:tracePt t="13178" x="3552825" y="5149850"/>
          <p14:tracePt t="13182" x="3579813" y="5168900"/>
          <p14:tracePt t="13182" x="3606800" y="5178425"/>
          <p14:tracePt t="13186" x="3635375" y="5186363"/>
          <p14:tracePt t="13190" x="3671888" y="5205413"/>
          <p14:tracePt t="13191" x="3679825" y="5205413"/>
          <p14:tracePt t="13192" x="3698875" y="5214938"/>
          <p14:tracePt t="13193" x="3725863" y="5232400"/>
          <p14:tracePt t="13195" x="3744913" y="5241925"/>
          <p14:tracePt t="13195" x="3752850" y="5241925"/>
          <p14:tracePt t="13198" x="3789363" y="5251450"/>
          <p14:tracePt t="13198" x="3808413" y="5259388"/>
          <p14:tracePt t="13199" x="3817938" y="5259388"/>
          <p14:tracePt t="13200" x="3835400" y="5268913"/>
          <p14:tracePt t="13202" x="3844925" y="5268913"/>
          <p14:tracePt t="13202" x="3854450" y="5268913"/>
          <p14:tracePt t="13204" x="3871913" y="5278438"/>
          <p14:tracePt t="13205" x="3898900" y="5278438"/>
          <p14:tracePt t="13206" x="3908425" y="5287963"/>
          <p14:tracePt t="13206" x="3917950" y="5287963"/>
          <p14:tracePt t="13207" x="3935413" y="5287963"/>
          <p14:tracePt t="13208" x="3944938" y="5295900"/>
          <p14:tracePt t="13209" x="3963988" y="5295900"/>
          <p14:tracePt t="13211" x="3990975" y="5314950"/>
          <p14:tracePt t="13211" x="4008438" y="5314950"/>
          <p14:tracePt t="13212" x="4017963" y="5324475"/>
          <p14:tracePt t="13214" x="4037013" y="5324475"/>
          <p14:tracePt t="13215" x="4054475" y="5324475"/>
          <p14:tracePt t="13215" x="4083050" y="5332413"/>
          <p14:tracePt t="13217" x="4090988" y="5332413"/>
          <p14:tracePt t="13218" x="4110038" y="5341938"/>
          <p14:tracePt t="13221" x="4173538" y="5360988"/>
          <p14:tracePt t="13221" x="4183063" y="5360988"/>
          <p14:tracePt t="13222" x="4200525" y="5360988"/>
          <p14:tracePt t="13223" x="4210050" y="5368925"/>
          <p14:tracePt t="13224" x="4246563" y="5378450"/>
          <p14:tracePt t="13225" x="4256088" y="5378450"/>
          <p14:tracePt t="13227" x="4265613" y="5378450"/>
          <p14:tracePt t="13227" x="4283075" y="5387975"/>
          <p14:tracePt t="13228" x="4302125" y="5405438"/>
          <p14:tracePt t="13231" x="4346575" y="5414963"/>
          <p14:tracePt t="13231" x="4356100" y="5414963"/>
          <p14:tracePt t="13232" x="4383088" y="5424488"/>
          <p14:tracePt t="13233" x="4402138" y="5434013"/>
          <p14:tracePt t="13235" x="4419600" y="5434013"/>
          <p14:tracePt t="13237" x="4456113" y="5441950"/>
          <p14:tracePt t="13238" x="4475163" y="5461000"/>
          <p14:tracePt t="13239" x="4484688" y="5461000"/>
          <p14:tracePt t="13240" x="4521200" y="5470525"/>
          <p14:tracePt t="13241" x="4538663" y="5478463"/>
          <p14:tracePt t="13242" x="4548188" y="5478463"/>
          <p14:tracePt t="13243" x="4565650" y="5487988"/>
          <p14:tracePt t="13243" x="4594225" y="5487988"/>
          <p14:tracePt t="13244" x="4602163" y="5497513"/>
          <p14:tracePt t="13245" x="4621213" y="5497513"/>
          <p14:tracePt t="13248" x="4648200" y="5507038"/>
          <p14:tracePt t="13248" x="4667250" y="5514975"/>
          <p14:tracePt t="13250" x="4694238" y="5534025"/>
          <p14:tracePt t="13251" x="4711700" y="5534025"/>
          <p14:tracePt t="13253" x="4757738" y="5543550"/>
          <p14:tracePt t="13254" x="4767263" y="5551488"/>
          <p14:tracePt t="13255" x="4784725" y="5561013"/>
          <p14:tracePt t="13256" x="4813300" y="5561013"/>
          <p14:tracePt t="13256" x="4821238" y="5570538"/>
          <p14:tracePt t="13257" x="4840288" y="5570538"/>
          <p14:tracePt t="13258" x="4857750" y="5580063"/>
          <p14:tracePt t="13259" x="4886325" y="5597525"/>
          <p14:tracePt t="13260" x="4903788" y="5597525"/>
          <p14:tracePt t="13262" x="4913313" y="5607050"/>
          <p14:tracePt t="13263" x="4932363" y="5607050"/>
          <p14:tracePt t="13265" x="4976813" y="5624513"/>
          <p14:tracePt t="13265" x="4986338" y="5624513"/>
          <p14:tracePt t="13267" x="5005388" y="5634038"/>
          <p14:tracePt t="13268" x="5013325" y="5634038"/>
          <p14:tracePt t="13269" x="5041900" y="5643563"/>
          <p14:tracePt t="13272" x="5078413" y="5653088"/>
          <p14:tracePt t="13273" x="5095875" y="5670550"/>
          <p14:tracePt t="13274" x="5122863" y="5670550"/>
          <p14:tracePt t="13275" x="5132388" y="5680075"/>
          <p14:tracePt t="13276" x="5151438" y="5689600"/>
          <p14:tracePt t="13277" x="5159375" y="5689600"/>
          <p14:tracePt t="13277" x="5178425" y="5697538"/>
          <p14:tracePt t="13278" x="5187950" y="5697538"/>
          <p14:tracePt t="13281" x="5214938" y="5707063"/>
          <p14:tracePt t="13282" x="5241925" y="5716588"/>
          <p14:tracePt t="13283" x="5251450" y="5726113"/>
          <p14:tracePt t="13284" x="5268913" y="5726113"/>
          <p14:tracePt t="13285" x="5278438" y="5734050"/>
          <p14:tracePt t="13286" x="5287963" y="5734050"/>
          <p14:tracePt t="13287" x="5305425" y="5743575"/>
          <p14:tracePt t="13290" x="5334000" y="5753100"/>
          <p14:tracePt t="13291" x="5351463" y="5762625"/>
          <p14:tracePt t="13292" x="5378450" y="5780088"/>
          <p14:tracePt t="13293" x="5397500" y="5789613"/>
          <p14:tracePt t="13295" x="5407025" y="5799138"/>
          <p14:tracePt t="13295" x="5434013" y="5807075"/>
          <p14:tracePt t="13298" x="5451475" y="5816600"/>
          <p14:tracePt t="13298" x="5461000" y="5826125"/>
          <p14:tracePt t="13300" x="5480050" y="5835650"/>
          <p14:tracePt t="13301" x="5487988" y="5843588"/>
          <p14:tracePt t="13302" x="5497513" y="5853113"/>
          <p14:tracePt t="13304" x="5516563" y="5862638"/>
          <p14:tracePt t="13307" x="5553075" y="5881688"/>
          <p14:tracePt t="13307" x="5580063" y="5899150"/>
          <p14:tracePt t="13308" x="5589588" y="5908675"/>
          <p14:tracePt t="13309" x="5597525" y="5918200"/>
          <p14:tracePt t="13310" x="5607050" y="5926138"/>
          <p14:tracePt t="13311" x="5626100" y="5935663"/>
          <p14:tracePt t="13312" x="5634038" y="5945188"/>
          <p14:tracePt t="13314" x="5653088" y="5954713"/>
          <p14:tracePt t="13315" x="5680075" y="5972175"/>
          <p14:tracePt t="13317" x="5689600" y="5981700"/>
          <p14:tracePt t="13320" x="5745163" y="6027738"/>
          <p14:tracePt t="13321" x="5753100" y="6035675"/>
          <p14:tracePt t="13325" x="5808663" y="6081713"/>
          <p14:tracePt t="13327" x="5835650" y="6091238"/>
          <p14:tracePt t="13327" x="5845175" y="6100763"/>
          <p14:tracePt t="13328" x="5854700" y="6108700"/>
          <p14:tracePt t="13331" x="5881688" y="6127750"/>
          <p14:tracePt t="13332" x="5891213" y="6137275"/>
          <p14:tracePt t="13333" x="5908675" y="6145213"/>
          <p14:tracePt t="13334" x="5918200" y="6154738"/>
          <p14:tracePt t="13335" x="5927725" y="6164263"/>
          <p14:tracePt t="13336" x="5954713" y="6173788"/>
          <p14:tracePt t="13338" x="5981700" y="6200775"/>
          <p14:tracePt t="13339" x="6000750" y="6218238"/>
          <p14:tracePt t="13340" x="6018213" y="6218238"/>
          <p14:tracePt t="13342" x="6027738" y="6227763"/>
          <p14:tracePt t="13343" x="6045200" y="6237288"/>
          <p14:tracePt t="13343" x="6054725" y="6246813"/>
          <p14:tracePt t="13344" x="6081713" y="6246813"/>
          <p14:tracePt t="13345" x="6091238" y="6254750"/>
          <p14:tracePt t="13348" x="6118225" y="6264275"/>
          <p14:tracePt t="13348" x="6127750" y="6273800"/>
          <p14:tracePt t="13361" x="6137275" y="6273800"/>
          <p14:tracePt t="13364" x="6146800" y="6273800"/>
          <p14:tracePt t="13367" x="6219825" y="6300788"/>
          <p14:tracePt t="13368" x="6237288" y="6300788"/>
          <p14:tracePt t="13372" x="6300788" y="6337300"/>
          <p14:tracePt t="13374" x="6346825" y="6356350"/>
          <p14:tracePt t="13375" x="6365875" y="6373813"/>
          <p14:tracePt t="13376" x="6392863" y="6392863"/>
          <p14:tracePt t="13377" x="6402388" y="6392863"/>
          <p14:tracePt t="13378" x="6419850" y="6400800"/>
          <p14:tracePt t="13379" x="6446838" y="6429375"/>
          <p14:tracePt t="13381" x="6475413" y="6446838"/>
          <p14:tracePt t="13382" x="6492875" y="6456363"/>
          <p14:tracePt t="13383" x="6521450" y="6465888"/>
          <p14:tracePt t="13384" x="6529388" y="6473825"/>
          <p14:tracePt t="13385" x="6538913" y="6483350"/>
          <p14:tracePt t="13388" x="6602413" y="6529388"/>
          <p14:tracePt t="13389" x="6621463" y="6538913"/>
          <p14:tracePt t="13390" x="6630988" y="6546850"/>
          <p14:tracePt t="13391" x="6657975" y="6556375"/>
          <p14:tracePt t="13392" x="6675438" y="6583363"/>
          <p14:tracePt t="13392" x="6704013" y="6592888"/>
          <p14:tracePt t="13393" x="6711950" y="6602413"/>
          <p14:tracePt t="13395" x="6731000" y="6611938"/>
          <p14:tracePt t="13395" x="6748463" y="6629400"/>
          <p14:tracePt t="13398" x="6794500" y="6656388"/>
          <p14:tracePt t="13398" x="6821488" y="6684963"/>
          <p14:tracePt t="13400" x="6840538" y="6692900"/>
          <p14:tracePt t="13401" x="6867525" y="6702425"/>
          <p14:tracePt t="13402" x="6886575" y="6729413"/>
          <p14:tracePt t="13403" x="6913563" y="6738938"/>
          <p14:tracePt t="13405" x="6959600" y="6775450"/>
          <p14:tracePt t="13406" x="6977063" y="6784975"/>
          <p14:tracePt t="13407" x="7004050" y="6811963"/>
          <p14:tracePt t="13407" x="7013575" y="6821488"/>
          <p14:tracePt t="13409" x="7040563" y="6838950"/>
          <p14:tracePt t="13409" x="7069138" y="6848475"/>
          <p14:tracePt t="13557" x="10748963" y="6831013"/>
          <p14:tracePt t="13560" x="10795000" y="6811963"/>
          <p14:tracePt t="13561" x="10831513" y="6784975"/>
          <p14:tracePt t="13562" x="10858500" y="6775450"/>
          <p14:tracePt t="13563" x="10877550" y="6748463"/>
          <p14:tracePt t="13566" x="10931525" y="6692900"/>
          <p14:tracePt t="13567" x="10958513" y="6675438"/>
          <p14:tracePt t="13568" x="10977563" y="6648450"/>
          <p14:tracePt t="13569" x="11004550" y="6629400"/>
          <p14:tracePt t="13570" x="11023600" y="6602413"/>
          <p14:tracePt t="13571" x="11031538" y="6592888"/>
          <p14:tracePt t="13572" x="11060113" y="6556375"/>
          <p14:tracePt t="13572" x="11077575" y="6538913"/>
          <p14:tracePt t="13574" x="11096625" y="6510338"/>
          <p14:tracePt t="13575" x="11114088" y="6473825"/>
          <p14:tracePt t="13576" x="11141075" y="6437313"/>
          <p14:tracePt t="13576" x="11150600" y="6400800"/>
          <p14:tracePt t="13578" x="11177588" y="6364288"/>
          <p14:tracePt t="13578" x="11187113" y="6327775"/>
          <p14:tracePt t="13580" x="11214100" y="6291263"/>
          <p14:tracePt t="13582" x="11250613" y="6237288"/>
          <p14:tracePt t="13583" x="11250613" y="6218238"/>
          <p14:tracePt t="13584" x="11279188" y="6181725"/>
          <p14:tracePt t="13585" x="11287125" y="6145213"/>
          <p14:tracePt t="13590" x="11333163" y="5945188"/>
          <p14:tracePt t="13591" x="11333163" y="5908675"/>
          <p14:tracePt t="13592" x="11352213" y="5881688"/>
          <p14:tracePt t="13593" x="11352213" y="5826125"/>
          <p14:tracePt t="13593" x="11360150" y="5789613"/>
          <p14:tracePt t="13595" x="11369675" y="5770563"/>
          <p14:tracePt t="13598" x="11379200" y="5697538"/>
          <p14:tracePt t="13599" x="11379200" y="5653088"/>
          <p14:tracePt t="13600" x="11379200" y="5616575"/>
          <p14:tracePt t="13601" x="11379200" y="5561013"/>
          <p14:tracePt t="13602" x="11379200" y="5543550"/>
          <p14:tracePt t="13603" x="11379200" y="5507038"/>
          <p14:tracePt t="13606" x="11379200" y="5387975"/>
          <p14:tracePt t="13607" x="11379200" y="5341938"/>
          <p14:tracePt t="13608" x="11379200" y="5305425"/>
          <p14:tracePt t="13608" x="11379200" y="5251450"/>
          <p14:tracePt t="13609" x="11379200" y="5222875"/>
          <p14:tracePt t="13610" x="11379200" y="5186363"/>
          <p14:tracePt t="13612" x="11379200" y="5149850"/>
          <p14:tracePt t="13612" x="11379200" y="5113338"/>
          <p14:tracePt t="13615" x="11379200" y="5040313"/>
          <p14:tracePt t="13615" x="11379200" y="5003800"/>
          <p14:tracePt t="13618" x="11369675" y="4967288"/>
          <p14:tracePt t="13619" x="11352213" y="4903788"/>
          <p14:tracePt t="13621" x="11342688" y="4830763"/>
          <p14:tracePt t="13622" x="11342688" y="4811713"/>
          <p14:tracePt t="13623" x="11333163" y="4775200"/>
          <p14:tracePt t="13624" x="11323638" y="4738688"/>
          <p14:tracePt t="13625" x="11306175" y="4702175"/>
          <p14:tracePt t="13625" x="11306175" y="4665663"/>
          <p14:tracePt t="13626" x="11296650" y="4629150"/>
          <p14:tracePt t="13627" x="11287125" y="4592638"/>
          <p14:tracePt t="13628" x="11269663" y="4556125"/>
          <p14:tracePt t="13629" x="11260138" y="4538663"/>
          <p14:tracePt t="13631" x="11260138" y="4502150"/>
          <p14:tracePt t="13632" x="11250613" y="4465638"/>
          <p14:tracePt t="13632" x="11233150" y="4438650"/>
          <p14:tracePt t="13634" x="11223625" y="4402138"/>
          <p14:tracePt t="13635" x="11214100" y="4365625"/>
          <p14:tracePt t="13639" x="11187113" y="4256088"/>
          <p14:tracePt t="13641" x="11169650" y="4210050"/>
          <p14:tracePt t="13642" x="11169650" y="4173538"/>
          <p14:tracePt t="13643" x="11160125" y="4137025"/>
          <p14:tracePt t="13644" x="11141075" y="4100513"/>
          <p14:tracePt t="13645" x="11133138" y="4081463"/>
          <p14:tracePt t="13646" x="11123613" y="4044950"/>
          <p14:tracePt t="13648" x="11104563" y="3990975"/>
          <p14:tracePt t="13649" x="11096625" y="3963988"/>
          <p14:tracePt t="13649" x="11087100" y="3927475"/>
          <p14:tracePt t="13651" x="11077575" y="3889375"/>
          <p14:tracePt t="13652" x="11060113" y="3852863"/>
          <p14:tracePt t="13653" x="11050588" y="3835400"/>
          <p14:tracePt t="13654" x="11050588" y="3798888"/>
          <p14:tracePt t="13657" x="11023600" y="3706813"/>
          <p14:tracePt t="13657" x="11014075" y="3689350"/>
          <p14:tracePt t="13658" x="11004550" y="3652838"/>
          <p14:tracePt t="13660" x="10995025" y="3625850"/>
          <p14:tracePt t="13660" x="10977563" y="3589338"/>
          <p14:tracePt t="13662" x="10977563" y="3579813"/>
          <p14:tracePt t="13662" x="10968038" y="3552825"/>
          <p14:tracePt t="13665" x="10950575" y="3487738"/>
          <p14:tracePt t="13666" x="10931525" y="3451225"/>
          <p14:tracePt t="13667" x="10931525" y="3433763"/>
          <p14:tracePt t="13668" x="10922000" y="3406775"/>
          <p14:tracePt t="13669" x="10914063" y="3378200"/>
          <p14:tracePt t="13670" x="10895013" y="3341688"/>
          <p14:tracePt t="13673" x="10868025" y="3232150"/>
          <p14:tracePt t="13674" x="10848975" y="3195638"/>
          <p14:tracePt t="13675" x="10841038" y="3178175"/>
          <p14:tracePt t="13676" x="10831513" y="3141663"/>
          <p14:tracePt t="13677" x="10821988" y="3122613"/>
          <p14:tracePt t="13678" x="10804525" y="3095625"/>
          <p14:tracePt t="13679" x="10795000" y="3059113"/>
          <p14:tracePt t="13682" x="10775950" y="3013075"/>
          <p14:tracePt t="13683" x="10758488" y="2976563"/>
          <p14:tracePt t="13684" x="10748963" y="2959100"/>
          <p14:tracePt t="13685" x="10739438" y="2922588"/>
          <p14:tracePt t="13686" x="10721975" y="2894013"/>
          <p14:tracePt t="13687" x="10712450" y="2876550"/>
          <p14:tracePt t="13689" x="10675938" y="2813050"/>
          <p14:tracePt t="13690" x="10666413" y="2776538"/>
          <p14:tracePt t="13691" x="10658475" y="2757488"/>
          <p14:tracePt t="13692" x="10629900" y="2720975"/>
          <p14:tracePt t="13693" x="10621963" y="2693988"/>
          <p14:tracePt t="13694" x="10593388" y="2657475"/>
          <p14:tracePt t="13695" x="10585450" y="2620963"/>
          <p14:tracePt t="13696" x="10556875" y="2601913"/>
          <p14:tracePt t="13699" x="10502900" y="2501900"/>
          <p14:tracePt t="13700" x="10474325" y="2484438"/>
          <p14:tracePt t="13701" x="10466388" y="2455863"/>
          <p14:tracePt t="13702" x="10437813" y="2438400"/>
          <p14:tracePt t="13704" x="10393363" y="2365375"/>
          <p14:tracePt t="13706" x="10347325" y="2301875"/>
          <p14:tracePt t="13708" x="10291763" y="2246313"/>
          <p14:tracePt t="13709" x="10274300" y="2219325"/>
          <p14:tracePt t="13710" x="10264775" y="2209800"/>
          <p14:tracePt t="13716" x="10201275" y="2146300"/>
          <p14:tracePt t="13717" x="10182225" y="2119313"/>
          <p14:tracePt t="13718" x="10155238" y="2090738"/>
          <p14:tracePt t="13719" x="10137775" y="2073275"/>
          <p14:tracePt t="13720" x="10109200" y="2046288"/>
          <p14:tracePt t="13724" x="10045700" y="1973263"/>
          <p14:tracePt t="13724" x="10018713" y="1944688"/>
          <p14:tracePt t="13725" x="10009188" y="1935163"/>
          <p14:tracePt t="13726" x="9991725" y="1917700"/>
          <p14:tracePt t="13727" x="9963150" y="1890713"/>
          <p14:tracePt t="13730" x="9945688" y="1871663"/>
          <p14:tracePt t="13732" x="9909175" y="1835150"/>
          <p14:tracePt t="13732" x="9899650" y="1825625"/>
          <p14:tracePt t="13734" x="9882188" y="1808163"/>
          <p14:tracePt t="13735" x="9872663" y="1798638"/>
          <p14:tracePt t="13737" x="9853613" y="1789113"/>
          <p14:tracePt t="13739" x="9826625" y="1762125"/>
          <p14:tracePt t="13740" x="9809163" y="1744663"/>
          <p14:tracePt t="13742" x="9799638" y="1735138"/>
          <p14:tracePt t="13744" x="9780588" y="1716088"/>
          <p14:tracePt t="13745" x="9763125" y="1708150"/>
          <p14:tracePt t="13746" x="9753600" y="1698625"/>
          <p14:tracePt t="13750" x="9707563" y="1671638"/>
          <p14:tracePt t="13751" x="9698038" y="1662113"/>
          <p14:tracePt t="13752" x="9690100" y="1652588"/>
          <p14:tracePt t="13753" x="9680575" y="1643063"/>
          <p14:tracePt t="13754" x="9661525" y="1635125"/>
          <p14:tracePt t="13765" x="9551988" y="1552575"/>
          <p14:tracePt t="13767" x="9525000" y="1533525"/>
          <p14:tracePt t="13768" x="9507538" y="1525588"/>
          <p14:tracePt t="13769" x="9498013" y="1516063"/>
          <p14:tracePt t="13770" x="9488488" y="1506538"/>
          <p14:tracePt t="13771" x="9471025" y="1497013"/>
          <p14:tracePt t="13772" x="9461500" y="1489075"/>
          <p14:tracePt t="13773" x="9451975" y="1489075"/>
          <p14:tracePt t="13777" x="9398000" y="1443038"/>
          <p14:tracePt t="13778" x="9388475" y="1443038"/>
          <p14:tracePt t="13779" x="9378950" y="1423988"/>
          <p14:tracePt t="13780" x="9369425" y="1416050"/>
          <p14:tracePt t="13782" x="9342438" y="1387475"/>
          <p14:tracePt t="13783" x="9324975" y="1379538"/>
          <p14:tracePt t="13784" x="9315450" y="1370013"/>
          <p14:tracePt t="13785" x="9305925" y="1360488"/>
          <p14:tracePt t="13787" x="9288463" y="1343025"/>
          <p14:tracePt t="13789" x="9242425" y="1306513"/>
          <p14:tracePt t="13790" x="9232900" y="1296988"/>
          <p14:tracePt t="13791" x="9205913" y="1287463"/>
          <p14:tracePt t="13792" x="9186863" y="1270000"/>
          <p14:tracePt t="13793" x="9178925" y="1260475"/>
          <p14:tracePt t="13794" x="9169400" y="1250950"/>
          <p14:tracePt t="13795" x="9159875" y="1233488"/>
          <p14:tracePt t="13795" x="9123363" y="1214438"/>
          <p14:tracePt t="13797" x="9113838" y="1204913"/>
          <p14:tracePt t="13799" x="9086850" y="1187450"/>
          <p14:tracePt t="13800" x="9069388" y="1177925"/>
          <p14:tracePt t="13801" x="9040813" y="1150938"/>
          <p14:tracePt t="13802" x="9023350" y="1141413"/>
          <p14:tracePt t="13803" x="8996363" y="1114425"/>
          <p14:tracePt t="13804" x="8977313" y="1104900"/>
          <p14:tracePt t="13805" x="8950325" y="1087438"/>
          <p14:tracePt t="13808" x="8867775" y="1022350"/>
          <p14:tracePt t="13810" x="8821738" y="995363"/>
          <p14:tracePt t="13810" x="8804275" y="985838"/>
          <p14:tracePt t="13812" x="8794750" y="976313"/>
          <p14:tracePt t="13815" x="8785225" y="968375"/>
          <p14:tracePt t="13816" x="8767763" y="949325"/>
          <p14:tracePt t="13816" x="8739188" y="931863"/>
          <p14:tracePt t="13818" x="8721725" y="922338"/>
          <p14:tracePt t="13819" x="8694738" y="903288"/>
          <p14:tracePt t="13820" x="8675688" y="885825"/>
          <p14:tracePt t="13824" x="8556625" y="812800"/>
          <p14:tracePt t="13824" x="8548688" y="803275"/>
          <p14:tracePt t="13825" x="8520113" y="793750"/>
          <p14:tracePt t="13826" x="8502650" y="766763"/>
          <p14:tracePt t="13827" x="8475663" y="757238"/>
          <p14:tracePt t="13828" x="8456613" y="749300"/>
          <p14:tracePt t="13829" x="8420100" y="720725"/>
          <p14:tracePt t="13831" x="8410575" y="712788"/>
          <p14:tracePt t="13832" x="8393113" y="703263"/>
          <p14:tracePt t="13832" x="8366125" y="676275"/>
          <p14:tracePt t="13834" x="8347075" y="666750"/>
          <p14:tracePt t="13835" x="8337550" y="657225"/>
          <p14:tracePt t="13836" x="8310563" y="647700"/>
          <p14:tracePt t="13837" x="8301038" y="639763"/>
          <p14:tracePt t="13838" x="8283575" y="630238"/>
          <p14:tracePt t="13839" x="8274050" y="620713"/>
          <p14:tracePt t="13841" x="8247063" y="584200"/>
          <p14:tracePt t="13842" x="8220075" y="574675"/>
          <p14:tracePt t="13842" x="8210550" y="566738"/>
          <p14:tracePt t="13843" x="8191500" y="557213"/>
          <p14:tracePt t="13844" x="8174038" y="538163"/>
          <p14:tracePt t="13845" x="8164513" y="530225"/>
          <p14:tracePt t="13847" x="8154988" y="520700"/>
          <p14:tracePt t="13848" x="8147050" y="511175"/>
          <p14:tracePt t="13849" x="8118475" y="484188"/>
          <p14:tracePt t="13849" x="8108950" y="484188"/>
          <p14:tracePt t="13851" x="8091488" y="465138"/>
          <p14:tracePt t="13852" x="8081963" y="457200"/>
          <p14:tracePt t="13853" x="8072438" y="447675"/>
          <p14:tracePt t="13854" x="8054975" y="428625"/>
          <p14:tracePt t="13857" x="8008938" y="384175"/>
          <p14:tracePt t="13858" x="7999413" y="374650"/>
          <p14:tracePt t="13859" x="7991475" y="365125"/>
          <p14:tracePt t="13860" x="7972425" y="347663"/>
          <p14:tracePt t="13861" x="7962900" y="338138"/>
          <p14:tracePt t="13862" x="7935913" y="319088"/>
          <p14:tracePt t="13863" x="7918450" y="292100"/>
          <p14:tracePt t="13865" x="7889875" y="265113"/>
          <p14:tracePt t="13866" x="7881938" y="255588"/>
          <p14:tracePt t="13867" x="7872413" y="246063"/>
          <p14:tracePt t="13868" x="7845425" y="219075"/>
          <p14:tracePt t="13869" x="7835900" y="201613"/>
          <p14:tracePt t="13870" x="7808913" y="173038"/>
          <p14:tracePt t="13871" x="7799388" y="165100"/>
          <p14:tracePt t="13872" x="7780338" y="146050"/>
          <p14:tracePt t="13875" x="7743825" y="109538"/>
          <p14:tracePt t="13876" x="7735888" y="100013"/>
          <p14:tracePt t="13877" x="7707313" y="63500"/>
          <p14:tracePt t="13877" x="7699375" y="55563"/>
          <p14:tracePt t="13879" x="7689850" y="46038"/>
          <p14:tracePt t="13880" x="7670800" y="26988"/>
          <p14:tracePt t="14001" x="6134100" y="6826250"/>
          <p14:tracePt t="14004" x="6115050" y="6807200"/>
          <p14:tracePt t="14014" x="6057900" y="6737350"/>
          <p14:tracePt t="14030" x="5924550" y="6604000"/>
          <p14:tracePt t="14047" x="5835650" y="6521450"/>
          <p14:tracePt t="14064" x="5784850" y="6489700"/>
          <p14:tracePt t="14080" x="5727700" y="6451600"/>
          <p14:tracePt t="14097" x="5651500" y="6432550"/>
          <p14:tracePt t="14114" x="5581650" y="6426200"/>
          <p14:tracePt t="14131" x="5524500" y="6426200"/>
          <p14:tracePt t="14147" x="5435600" y="6457950"/>
          <p14:tracePt t="14164" x="5346700" y="6559550"/>
          <p14:tracePt t="14181" x="5295900" y="6731000"/>
          <p14:tracePt t="14182" x="5289550" y="6750050"/>
          <p14:tracePt t="14438" x="11163300" y="6826250"/>
          <p14:tracePt t="14442" x="11220450" y="6794500"/>
          <p14:tracePt t="14447" x="11283950" y="6743700"/>
          <p14:tracePt t="14464" x="11430000" y="6604000"/>
          <p14:tracePt t="14481" x="11499850" y="6464300"/>
          <p14:tracePt t="14498" x="11531600" y="6299200"/>
          <p14:tracePt t="14514" x="11531600" y="6153150"/>
          <p14:tracePt t="14531" x="11493500" y="6026150"/>
          <p14:tracePt t="14547" x="11410950" y="5886450"/>
          <p14:tracePt t="14564" x="11296650" y="5765800"/>
          <p14:tracePt t="14581" x="11163300" y="5670550"/>
          <p14:tracePt t="14598" x="11010900" y="5594350"/>
          <p14:tracePt t="14614" x="10839450" y="5530850"/>
          <p14:tracePt t="14631" x="10623550" y="5461000"/>
          <p14:tracePt t="14648" x="10382250" y="5397500"/>
          <p14:tracePt t="14664" x="10115550" y="5340350"/>
          <p14:tracePt t="14665" x="10096500" y="5334000"/>
          <p14:tracePt t="14681" x="9842500" y="5308600"/>
          <p14:tracePt t="14682" x="9823450" y="5302250"/>
          <p14:tracePt t="14698" x="9588500" y="5283200"/>
          <p14:tracePt t="14699" x="9550400" y="5283200"/>
          <p14:tracePt t="14715" x="9277350" y="5283200"/>
          <p14:tracePt t="14731" x="8940800" y="5365750"/>
          <p14:tracePt t="14748" x="8623300" y="5549900"/>
          <p14:tracePt t="14764" x="8305800" y="5835650"/>
          <p14:tracePt t="14767" x="8280400" y="5861050"/>
          <p14:tracePt t="14781" x="8083550" y="6140450"/>
          <p14:tracePt t="14798" x="7956550" y="6438900"/>
          <p14:tracePt t="14814" x="7937500" y="6718300"/>
          <p14:tracePt t="14816" x="7937500" y="6750050"/>
          <p14:tracePt t="14939" x="11569700" y="6838950"/>
          <p14:tracePt t="14942" x="11620500" y="6788150"/>
          <p14:tracePt t="14948" x="11703050" y="6705600"/>
          <p14:tracePt t="14965" x="11906250" y="6419850"/>
          <p14:tracePt t="14981" x="12001500" y="6153150"/>
          <p14:tracePt t="14984" x="12014200" y="6115050"/>
          <p14:tracePt t="14998" x="12033250" y="5962650"/>
          <p14:tracePt t="15015" x="12033250" y="5803900"/>
          <p14:tracePt t="15031" x="12020550" y="5676900"/>
          <p14:tracePt t="15048" x="11976100" y="5549900"/>
          <p14:tracePt t="15065" x="11893550" y="5416550"/>
          <p14:tracePt t="15081" x="11766550" y="5270500"/>
          <p14:tracePt t="15082" x="11753850" y="5264150"/>
          <p14:tracePt t="15099" x="11544300" y="5086350"/>
          <p14:tracePt t="15115" x="11315700" y="4965700"/>
          <p14:tracePt t="15131" x="11010900" y="4838700"/>
          <p14:tracePt t="15148" x="10648950" y="4724400"/>
          <p14:tracePt t="15165" x="10255250" y="4616450"/>
          <p14:tracePt t="15181" x="9753600" y="4495800"/>
          <p14:tracePt t="15198" x="9239250" y="4400550"/>
          <p14:tracePt t="15199" x="9207500" y="4394200"/>
          <p14:tracePt t="15215" x="8686800" y="4279900"/>
          <p14:tracePt t="15231" x="8058150" y="4140200"/>
          <p14:tracePt t="15248" x="7435850" y="4032250"/>
          <p14:tracePt t="15249" x="7391400" y="4032250"/>
          <p14:tracePt t="15265" x="6940550" y="3987800"/>
          <p14:tracePt t="15266" x="6889750" y="3987800"/>
          <p14:tracePt t="15267" x="6870700" y="3987800"/>
          <p14:tracePt t="15282" x="6610350" y="3975100"/>
          <p14:tracePt t="15298" x="6375400" y="3975100"/>
          <p14:tracePt t="15315" x="6235700" y="3975100"/>
          <p14:tracePt t="15332" x="6159500" y="3975100"/>
          <p14:tracePt t="15333" x="6153150" y="3975100"/>
          <p14:tracePt t="15348" x="6115050" y="3975100"/>
          <p14:tracePt t="15366" x="6089650" y="3975100"/>
          <p14:tracePt t="15366" x="6083300" y="3975100"/>
          <p14:tracePt t="15382" x="6045200" y="3975100"/>
          <p14:tracePt t="15383" x="6038850" y="3975100"/>
          <p14:tracePt t="15447" x="6032500" y="3975100"/>
          <p14:tracePt t="15451" x="6019800" y="3975100"/>
          <p14:tracePt t="15465" x="5988050" y="3975100"/>
          <p14:tracePt t="15482" x="5981700" y="3975100"/>
          <p14:tracePt t="15534" x="5988050" y="3975100"/>
          <p14:tracePt t="15548" x="6007100" y="4019550"/>
          <p14:tracePt t="15565" x="6032500" y="4178300"/>
          <p14:tracePt t="15583" x="6045200" y="4241800"/>
          <p14:tracePt t="16165" x="6051550" y="4241800"/>
          <p14:tracePt t="16169" x="6064250" y="4241800"/>
          <p14:tracePt t="16184" x="6089650" y="4235450"/>
          <p14:tracePt t="16199" x="6096000" y="4229100"/>
          <p14:tracePt t="16216" x="6096000" y="4222750"/>
          <p14:tracePt t="17785" x="6089650" y="4229100"/>
          <p14:tracePt t="17791" x="6083300" y="4241800"/>
          <p14:tracePt t="17801" x="6057900" y="4286250"/>
          <p14:tracePt t="17817" x="6000750" y="4368800"/>
          <p14:tracePt t="17835" x="5924550" y="4476750"/>
          <p14:tracePt t="17836" x="5905500" y="4495800"/>
          <p14:tracePt t="17851" x="5778500" y="4641850"/>
          <p14:tracePt t="17867" x="5537200" y="4883150"/>
          <p14:tracePt t="17884" x="5187950" y="5194300"/>
          <p14:tracePt t="17901" x="4692650" y="5581650"/>
          <p14:tracePt t="17917" x="4146550" y="5956300"/>
          <p14:tracePt t="17934" x="3651250" y="6235700"/>
          <p14:tracePt t="17951" x="3206750" y="6432550"/>
          <p14:tracePt t="17967" x="2851150" y="6534150"/>
          <p14:tracePt t="17984" x="2571750" y="6578600"/>
          <p14:tracePt t="18001" x="2336800" y="6578600"/>
          <p14:tracePt t="18018" x="2197100" y="6553200"/>
          <p14:tracePt t="18034" x="2101850" y="6502400"/>
          <p14:tracePt t="18051" x="2032000" y="6451600"/>
          <p14:tracePt t="18068" x="1968500" y="6438900"/>
          <p14:tracePt t="18084" x="1898650" y="6438900"/>
          <p14:tracePt t="18101" x="1816100" y="6438900"/>
          <p14:tracePt t="18118" x="1739900" y="6432550"/>
          <p14:tracePt t="18135" x="1670050" y="6375400"/>
          <p14:tracePt t="18136" x="1657350" y="6369050"/>
          <p14:tracePt t="18152" x="1619250" y="6324600"/>
          <p14:tracePt t="18168" x="1612900" y="6324600"/>
          <p14:tracePt t="18184" x="1625600" y="6343650"/>
          <p14:tracePt t="18201" x="1682750" y="6400800"/>
          <p14:tracePt t="18218" x="1752600" y="6457950"/>
          <p14:tracePt t="18234" x="1860550" y="6483350"/>
          <p14:tracePt t="18251" x="2063750" y="6515100"/>
          <p14:tracePt t="18253" x="2114550" y="6527800"/>
          <p14:tracePt t="18268" x="2336800" y="6584950"/>
          <p14:tracePt t="18284" x="2559050" y="6692900"/>
          <p14:tracePt t="18285" x="2578100" y="6699250"/>
          <p14:tracePt t="18301" x="2724150" y="6794500"/>
          <p14:tracePt t="18540" x="3644900" y="6851650"/>
          <p14:tracePt t="18544" x="3600450" y="6838950"/>
          <p14:tracePt t="18551" x="3486150" y="6819900"/>
          <p14:tracePt t="18568" x="3225800" y="6794500"/>
          <p14:tracePt t="18585" x="2952750" y="68262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919119" y="20122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dirty="0">
                <a:latin typeface="Arial Black"/>
                <a:ea typeface="Arial Black"/>
                <a:cs typeface="Arial Black"/>
                <a:sym typeface="Arial Black"/>
              </a:rPr>
              <a:t>Data Set Preparation</a:t>
            </a:r>
            <a:endParaRPr dirty="0"/>
          </a:p>
        </p:txBody>
      </p:sp>
      <p:pic>
        <p:nvPicPr>
          <p:cNvPr id="212" name="Google Shape;212;p3" descr="Us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1583" y="326487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 descr="Office work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217" y="326487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"/>
          <p:cNvSpPr txBox="1"/>
          <p:nvPr/>
        </p:nvSpPr>
        <p:spPr>
          <a:xfrm>
            <a:off x="556983" y="4817727"/>
            <a:ext cx="36400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registered in the system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“Origins” or “Genuine set”</a:t>
            </a:r>
            <a:endParaRPr dirty="0"/>
          </a:p>
        </p:txBody>
      </p:sp>
      <p:sp>
        <p:nvSpPr>
          <p:cNvPr id="215" name="Google Shape;215;p3"/>
          <p:cNvSpPr txBox="1"/>
          <p:nvPr/>
        </p:nvSpPr>
        <p:spPr>
          <a:xfrm>
            <a:off x="8100587" y="4817727"/>
            <a:ext cx="301639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to be recognized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“Trails” or “Test set”</a:t>
            </a:r>
            <a:endParaRPr dirty="0"/>
          </a:p>
        </p:txBody>
      </p:sp>
      <p:cxnSp>
        <p:nvCxnSpPr>
          <p:cNvPr id="216" name="Google Shape;216;p3"/>
          <p:cNvCxnSpPr/>
          <p:nvPr/>
        </p:nvCxnSpPr>
        <p:spPr>
          <a:xfrm rot="10800000">
            <a:off x="4062046" y="3742592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217" name="Google Shape;217;p3"/>
          <p:cNvSpPr txBox="1"/>
          <p:nvPr/>
        </p:nvSpPr>
        <p:spPr>
          <a:xfrm>
            <a:off x="5476398" y="3299991"/>
            <a:ext cx="811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E5A1E-C613-4E3D-9C0D-0550C1F36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893" y="1624702"/>
            <a:ext cx="5477413" cy="2873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5F8A36-A1F5-4195-AF5A-BAFA99E0D1AD}"/>
              </a:ext>
            </a:extLst>
          </p:cNvPr>
          <p:cNvGrpSpPr/>
          <p:nvPr/>
        </p:nvGrpSpPr>
        <p:grpSpPr>
          <a:xfrm>
            <a:off x="1874985" y="2189376"/>
            <a:ext cx="806863" cy="874102"/>
            <a:chOff x="4454741" y="5005722"/>
            <a:chExt cx="806863" cy="8741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908A84-F3A9-4B15-B260-DB1B818C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4741" y="5005722"/>
              <a:ext cx="806863" cy="8741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FA5EA1-E994-4A1C-8E48-DB6F00A1822C}"/>
                </a:ext>
              </a:extLst>
            </p:cNvPr>
            <p:cNvSpPr txBox="1"/>
            <p:nvPr/>
          </p:nvSpPr>
          <p:spPr>
            <a:xfrm>
              <a:off x="4585109" y="53332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x1</a:t>
              </a:r>
              <a:endParaRPr lang="en-CA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6C617-DEA3-45BA-8647-A5435BCD6990}"/>
              </a:ext>
            </a:extLst>
          </p:cNvPr>
          <p:cNvGrpSpPr/>
          <p:nvPr/>
        </p:nvGrpSpPr>
        <p:grpSpPr>
          <a:xfrm>
            <a:off x="9223500" y="2231163"/>
            <a:ext cx="806863" cy="874102"/>
            <a:chOff x="7188141" y="5005722"/>
            <a:chExt cx="806863" cy="8741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E4314D-B064-4C60-9218-E27EC12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8141" y="5005722"/>
              <a:ext cx="806863" cy="8741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6D665-58CB-4F9A-B7F3-0B44B6B0D5E6}"/>
                </a:ext>
              </a:extLst>
            </p:cNvPr>
            <p:cNvSpPr txBox="1"/>
            <p:nvPr/>
          </p:nvSpPr>
          <p:spPr>
            <a:xfrm>
              <a:off x="7219238" y="5333232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x20</a:t>
              </a:r>
              <a:endParaRPr lang="en-CA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179216A-380C-4F23-942A-BA7E5B1CA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17"/>
    </mc:Choice>
    <mc:Fallback xmlns="">
      <p:transition spd="slow" advTm="3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24" x="2355850" y="6811963"/>
          <p14:tracePt t="8725" x="2365375" y="6802438"/>
          <p14:tracePt t="8726" x="2374900" y="6784975"/>
          <p14:tracePt t="8727" x="2382838" y="6775450"/>
          <p14:tracePt t="8728" x="2392363" y="6765925"/>
          <p14:tracePt t="8729" x="2392363" y="6748463"/>
          <p14:tracePt t="8731" x="2401888" y="6729413"/>
          <p14:tracePt t="8732" x="2419350" y="6721475"/>
          <p14:tracePt t="8732" x="2428875" y="6702425"/>
          <p14:tracePt t="8734" x="2438400" y="6684963"/>
          <p14:tracePt t="8735" x="2447925" y="6675438"/>
          <p14:tracePt t="8736" x="2457450" y="6665913"/>
          <p14:tracePt t="8737" x="2457450" y="6648450"/>
          <p14:tracePt t="8738" x="2465388" y="6638925"/>
          <p14:tracePt t="8739" x="2474913" y="6629400"/>
          <p14:tracePt t="8740" x="2484438" y="6611938"/>
          <p14:tracePt t="8741" x="2493963" y="6602413"/>
          <p14:tracePt t="8742" x="2501900" y="6575425"/>
          <p14:tracePt t="8743" x="2501900" y="6565900"/>
          <p14:tracePt t="8744" x="2511425" y="6556375"/>
          <p14:tracePt t="8745" x="2520950" y="6538913"/>
          <p14:tracePt t="8746" x="2520950" y="6529388"/>
          <p14:tracePt t="8747" x="2530475" y="6519863"/>
          <p14:tracePt t="8748" x="2538413" y="6502400"/>
          <p14:tracePt t="8749" x="2538413" y="6492875"/>
          <p14:tracePt t="8751" x="2557463" y="6456363"/>
          <p14:tracePt t="8752" x="2557463" y="6446838"/>
          <p14:tracePt t="8753" x="2574925" y="6429375"/>
          <p14:tracePt t="8754" x="2574925" y="6419850"/>
          <p14:tracePt t="8755" x="2584450" y="6410325"/>
          <p14:tracePt t="8756" x="2584450" y="6400800"/>
          <p14:tracePt t="8757" x="2593975" y="6392863"/>
          <p14:tracePt t="8758" x="2603500" y="6373813"/>
          <p14:tracePt t="8759" x="2603500" y="6364288"/>
          <p14:tracePt t="8760" x="2611438" y="6356350"/>
          <p14:tracePt t="8761" x="2611438" y="6346825"/>
          <p14:tracePt t="8762" x="2620963" y="6337300"/>
          <p14:tracePt t="8763" x="2620963" y="6327775"/>
          <p14:tracePt t="8764" x="2630488" y="6319838"/>
          <p14:tracePt t="8765" x="2630488" y="6310313"/>
          <p14:tracePt t="8766" x="2640013" y="6283325"/>
          <p14:tracePt t="8768" x="2647950" y="6273800"/>
          <p14:tracePt t="8769" x="2647950" y="6264275"/>
          <p14:tracePt t="8770" x="2647950" y="6254750"/>
          <p14:tracePt t="8772" x="2657475" y="6237288"/>
          <p14:tracePt t="8776" x="2684463" y="6191250"/>
          <p14:tracePt t="8778" x="2693988" y="6173788"/>
          <p14:tracePt t="8780" x="2693988" y="6164263"/>
          <p14:tracePt t="8781" x="2703513" y="6154738"/>
          <p14:tracePt t="8783" x="2703513" y="6137275"/>
          <p14:tracePt t="8786" x="2713038" y="6118225"/>
          <p14:tracePt t="8787" x="2720975" y="6100763"/>
          <p14:tracePt t="8790" x="2730500" y="6072188"/>
          <p14:tracePt t="8792" x="2740025" y="6064250"/>
          <p14:tracePt t="8794" x="2749550" y="6045200"/>
          <p14:tracePt t="8796" x="2749550" y="6035675"/>
          <p14:tracePt t="8796" x="2757488" y="6027738"/>
          <p14:tracePt t="8798" x="2757488" y="6018213"/>
          <p14:tracePt t="8799" x="2757488" y="6008688"/>
          <p14:tracePt t="8800" x="2767013" y="5999163"/>
          <p14:tracePt t="8803" x="2776538" y="5991225"/>
          <p14:tracePt t="8806" x="2786063" y="5962650"/>
          <p14:tracePt t="8809" x="2794000" y="5945188"/>
          <p14:tracePt t="8810" x="2794000" y="5935663"/>
          <p14:tracePt t="8810" x="2803525" y="5926138"/>
          <p14:tracePt t="8812" x="2803525" y="5918200"/>
          <p14:tracePt t="8813" x="2813050" y="5908675"/>
          <p14:tracePt t="8814" x="2813050" y="5899150"/>
          <p14:tracePt t="8815" x="2822575" y="5889625"/>
          <p14:tracePt t="8818" x="2830513" y="5872163"/>
          <p14:tracePt t="8819" x="2849563" y="5843588"/>
          <p14:tracePt t="8822" x="2859088" y="5835650"/>
          <p14:tracePt t="8822" x="2859088" y="5826125"/>
          <p14:tracePt t="8824" x="2867025" y="5816600"/>
          <p14:tracePt t="8825" x="2876550" y="5799138"/>
          <p14:tracePt t="8827" x="2886075" y="5789613"/>
          <p14:tracePt t="8828" x="2886075" y="5780088"/>
          <p14:tracePt t="8829" x="2895600" y="5770563"/>
          <p14:tracePt t="8830" x="2895600" y="5762625"/>
          <p14:tracePt t="8831" x="2903538" y="5753100"/>
          <p14:tracePt t="8834" x="2913063" y="5734050"/>
          <p14:tracePt t="8837" x="2922588" y="5707063"/>
          <p14:tracePt t="8839" x="2932113" y="5697538"/>
          <p14:tracePt t="8841" x="2940050" y="5689600"/>
          <p14:tracePt t="8842" x="2949575" y="5680075"/>
          <p14:tracePt t="8843" x="2959100" y="5670550"/>
          <p14:tracePt t="8845" x="2968625" y="5653088"/>
          <p14:tracePt t="8847" x="2976563" y="5643563"/>
          <p14:tracePt t="8848" x="2986088" y="5634038"/>
          <p14:tracePt t="8852" x="2995613" y="5624513"/>
          <p14:tracePt t="8852" x="3005138" y="5616575"/>
          <p14:tracePt t="8854" x="3013075" y="5597525"/>
          <p14:tracePt t="8856" x="3022600" y="5588000"/>
          <p14:tracePt t="8859" x="3041650" y="5580063"/>
          <p14:tracePt t="8860" x="3041650" y="5570538"/>
          <p14:tracePt t="8861" x="3049588" y="5561013"/>
          <p14:tracePt t="8880" x="3059113" y="5524500"/>
          <p14:tracePt t="8881" x="3068638" y="5514975"/>
          <p14:tracePt t="8881" x="3068638" y="5507038"/>
          <p14:tracePt t="8882" x="3078163" y="5497513"/>
          <p14:tracePt t="8884" x="3086100" y="5478463"/>
          <p14:tracePt t="8886" x="3095625" y="5461000"/>
          <p14:tracePt t="8894" x="3114675" y="5434013"/>
          <p14:tracePt t="8894" x="3114675" y="5424488"/>
          <p14:tracePt t="8895" x="3122613" y="5414963"/>
          <p14:tracePt t="8896" x="3132138" y="5397500"/>
          <p14:tracePt t="8897" x="3132138" y="5368925"/>
          <p14:tracePt t="8898" x="3141663" y="5360988"/>
          <p14:tracePt t="8899" x="3151188" y="5341938"/>
          <p14:tracePt t="8901" x="3159125" y="5314950"/>
          <p14:tracePt t="8902" x="3168650" y="5287963"/>
          <p14:tracePt t="8903" x="3168650" y="5268913"/>
          <p14:tracePt t="8904" x="3187700" y="5251450"/>
          <p14:tracePt t="8905" x="3187700" y="5241925"/>
          <p14:tracePt t="8906" x="3195638" y="5214938"/>
          <p14:tracePt t="8907" x="3205163" y="5195888"/>
          <p14:tracePt t="8908" x="3205163" y="5186363"/>
          <p14:tracePt t="8909" x="3214688" y="5149850"/>
          <p14:tracePt t="8910" x="3214688" y="5141913"/>
          <p14:tracePt t="8911" x="3224213" y="5132388"/>
          <p14:tracePt t="8912" x="3232150" y="5105400"/>
          <p14:tracePt t="8913" x="3232150" y="5076825"/>
          <p14:tracePt t="8914" x="3241675" y="5068888"/>
          <p14:tracePt t="8915" x="3241675" y="5049838"/>
          <p14:tracePt t="8916" x="3260725" y="5032375"/>
          <p14:tracePt t="8918" x="3270250" y="4986338"/>
          <p14:tracePt t="8919" x="3278188" y="4967288"/>
          <p14:tracePt t="8920" x="3278188" y="4940300"/>
          <p14:tracePt t="8922" x="3287713" y="4922838"/>
          <p14:tracePt t="8923" x="3287713" y="4913313"/>
          <p14:tracePt t="8923" x="3297238" y="4894263"/>
          <p14:tracePt t="8924" x="3297238" y="4867275"/>
          <p14:tracePt t="8925" x="3314700" y="4848225"/>
          <p14:tracePt t="8926" x="3314700" y="4821238"/>
          <p14:tracePt t="8928" x="3314700" y="4803775"/>
          <p14:tracePt t="8928" x="3324225" y="4784725"/>
          <p14:tracePt t="8929" x="3324225" y="4775200"/>
          <p14:tracePt t="8930" x="3333750" y="4748213"/>
          <p14:tracePt t="8931" x="3333750" y="4738688"/>
          <p14:tracePt t="8932" x="3333750" y="4721225"/>
          <p14:tracePt t="8933" x="3343275" y="4702175"/>
          <p14:tracePt t="8934" x="3343275" y="4675188"/>
          <p14:tracePt t="8935" x="3343275" y="4665663"/>
          <p14:tracePt t="8936" x="3351213" y="4648200"/>
          <p14:tracePt t="8938" x="3351213" y="4621213"/>
          <p14:tracePt t="8939" x="3370263" y="4602163"/>
          <p14:tracePt t="8940" x="3370263" y="4592638"/>
          <p14:tracePt t="8941" x="3370263" y="4565650"/>
          <p14:tracePt t="8942" x="3379788" y="4548188"/>
          <p14:tracePt t="8943" x="3379788" y="4529138"/>
          <p14:tracePt t="8944" x="3379788" y="4502150"/>
          <p14:tracePt t="8945" x="3387725" y="4492625"/>
          <p14:tracePt t="8946" x="3387725" y="4475163"/>
          <p14:tracePt t="8947" x="3387725" y="4456113"/>
          <p14:tracePt t="8948" x="3397250" y="4429125"/>
          <p14:tracePt t="8949" x="3397250" y="4410075"/>
          <p14:tracePt t="8951" x="3406775" y="4383088"/>
          <p14:tracePt t="8952" x="3406775" y="4365625"/>
          <p14:tracePt t="8954" x="3406775" y="4356100"/>
          <p14:tracePt t="8954" x="3406775" y="4329113"/>
          <p14:tracePt t="8955" x="3406775" y="4310063"/>
          <p14:tracePt t="8956" x="3406775" y="4292600"/>
          <p14:tracePt t="8957" x="3416300" y="4264025"/>
          <p14:tracePt t="8958" x="3416300" y="4246563"/>
          <p14:tracePt t="8959" x="3416300" y="4210050"/>
          <p14:tracePt t="8960" x="3416300" y="4191000"/>
          <p14:tracePt t="8961" x="3433763" y="4164013"/>
          <p14:tracePt t="8962" x="3433763" y="4146550"/>
          <p14:tracePt t="8963" x="3433763" y="4127500"/>
          <p14:tracePt t="8964" x="3433763" y="4090988"/>
          <p14:tracePt t="8965" x="3433763" y="4073525"/>
          <p14:tracePt t="8966" x="3433763" y="4044950"/>
          <p14:tracePt t="8970" x="3443288" y="4037013"/>
          <p14:tracePt t="8972" x="3443288" y="4017963"/>
          <p14:tracePt t="8973" x="3443288" y="3981450"/>
          <p14:tracePt t="8973" x="3443288" y="3944938"/>
          <p14:tracePt t="8974" x="3443288" y="3927475"/>
          <p14:tracePt t="8975" x="3443288" y="3908425"/>
          <p14:tracePt t="8976" x="3443288" y="3871913"/>
          <p14:tracePt t="8977" x="3443288" y="3852863"/>
          <p14:tracePt t="8978" x="3443288" y="3816350"/>
          <p14:tracePt t="8979" x="3443288" y="3779838"/>
          <p14:tracePt t="8980" x="3443288" y="3762375"/>
          <p14:tracePt t="8981" x="3443288" y="3725863"/>
          <p14:tracePt t="8982" x="3443288" y="3706813"/>
          <p14:tracePt t="8983" x="3443288" y="3670300"/>
          <p14:tracePt t="8984" x="3443288" y="3633788"/>
          <p14:tracePt t="8985" x="3443288" y="3597275"/>
          <p14:tracePt t="8986" x="3443288" y="3579813"/>
          <p14:tracePt t="8987" x="3443288" y="3543300"/>
          <p14:tracePt t="8988" x="3443288" y="3524250"/>
          <p14:tracePt t="8989" x="3443288" y="3487738"/>
          <p14:tracePt t="8990" x="3443288" y="3460750"/>
          <p14:tracePt t="8991" x="3443288" y="3443288"/>
          <p14:tracePt t="8992" x="3443288" y="3406775"/>
          <p14:tracePt t="8993" x="3433763" y="3370263"/>
          <p14:tracePt t="8994" x="3433763" y="3351213"/>
          <p14:tracePt t="8995" x="3433763" y="3314700"/>
          <p14:tracePt t="8996" x="3424238" y="3297238"/>
          <p14:tracePt t="8997" x="3424238" y="3260725"/>
          <p14:tracePt t="8998" x="3416300" y="3224213"/>
          <p14:tracePt t="8999" x="3416300" y="3205163"/>
          <p14:tracePt t="9001" x="3397250" y="3141663"/>
          <p14:tracePt t="9002" x="3387725" y="3105150"/>
          <p14:tracePt t="9003" x="3387725" y="3086100"/>
          <p14:tracePt t="9004" x="3379788" y="3049588"/>
          <p14:tracePt t="9005" x="3379788" y="3032125"/>
          <p14:tracePt t="9006" x="3360738" y="2995613"/>
          <p14:tracePt t="9007" x="3351213" y="2968625"/>
          <p14:tracePt t="9008" x="3351213" y="2949575"/>
          <p14:tracePt t="9010" x="3343275" y="2940050"/>
          <p14:tracePt t="9011" x="3333750" y="2922588"/>
          <p14:tracePt t="9012" x="3324225" y="2894013"/>
          <p14:tracePt t="9013" x="3306763" y="2857500"/>
          <p14:tracePt t="9014" x="3297238" y="2840038"/>
          <p14:tracePt t="9015" x="3297238" y="2820988"/>
          <p14:tracePt t="9016" x="3287713" y="2794000"/>
          <p14:tracePt t="9018" x="3278188" y="2757488"/>
          <p14:tracePt t="9018" x="3260725" y="2740025"/>
          <p14:tracePt t="9019" x="3251200" y="2711450"/>
          <p14:tracePt t="9021" x="3241675" y="2693988"/>
          <p14:tracePt t="9021" x="3232150" y="2657475"/>
          <p14:tracePt t="9022" x="3232150" y="2647950"/>
          <p14:tracePt t="9023" x="3224213" y="2630488"/>
          <p14:tracePt t="9024" x="3205163" y="2593975"/>
          <p14:tracePt t="9025" x="3195638" y="2565400"/>
          <p14:tracePt t="9026" x="3168650" y="2547938"/>
          <p14:tracePt t="9027" x="3159125" y="2520950"/>
          <p14:tracePt t="9028" x="3151188" y="2501900"/>
          <p14:tracePt t="9030" x="3151188" y="2474913"/>
          <p14:tracePt t="9031" x="3141663" y="2455863"/>
          <p14:tracePt t="9032" x="3114675" y="2428875"/>
          <p14:tracePt t="9033" x="3105150" y="2411413"/>
          <p14:tracePt t="9035" x="3095625" y="2382838"/>
          <p14:tracePt t="9035" x="3086100" y="2365375"/>
          <p14:tracePt t="9036" x="3068638" y="2355850"/>
          <p14:tracePt t="9037" x="3068638" y="2338388"/>
          <p14:tracePt t="9039" x="3059113" y="2328863"/>
          <p14:tracePt t="9043" x="3013075" y="2255838"/>
          <p14:tracePt t="9044" x="2995613" y="2219325"/>
          <p14:tracePt t="9045" x="2986088" y="2209800"/>
          <p14:tracePt t="9046" x="2976563" y="2192338"/>
          <p14:tracePt t="9047" x="2968625" y="2182813"/>
          <p14:tracePt t="9048" x="2959100" y="2173288"/>
          <p14:tracePt t="9049" x="2949575" y="2163763"/>
          <p14:tracePt t="9051" x="2932113" y="2146300"/>
          <p14:tracePt t="9052" x="2922588" y="2127250"/>
          <p14:tracePt t="9053" x="2913063" y="2119313"/>
          <p14:tracePt t="9059" x="2876550" y="2063750"/>
          <p14:tracePt t="9060" x="2859088" y="2036763"/>
          <p14:tracePt t="9061" x="2849563" y="2027238"/>
          <p14:tracePt t="9062" x="2840038" y="2017713"/>
          <p14:tracePt t="9063" x="2830513" y="2009775"/>
          <p14:tracePt t="9065" x="2822575" y="2000250"/>
          <p14:tracePt t="9066" x="2813050" y="1990725"/>
          <p14:tracePt t="9068" x="2786063" y="1963738"/>
          <p14:tracePt t="9070" x="2776538" y="1954213"/>
          <p14:tracePt t="9071" x="2767013" y="1944688"/>
          <p14:tracePt t="9075" x="2749550" y="1908175"/>
          <p14:tracePt t="9086" x="2676525" y="1835150"/>
          <p14:tracePt t="9086" x="2667000" y="1825625"/>
          <p14:tracePt t="9088" x="2657475" y="1817688"/>
          <p14:tracePt t="9090" x="2647950" y="1808163"/>
          <p14:tracePt t="9092" x="2640013" y="1798638"/>
          <p14:tracePt t="9093" x="2630488" y="1781175"/>
          <p14:tracePt t="9094" x="2620963" y="1771650"/>
          <p14:tracePt t="9096" x="2611438" y="1762125"/>
          <p14:tracePt t="9097" x="2603500" y="1752600"/>
          <p14:tracePt t="9099" x="2593975" y="1744663"/>
          <p14:tracePt t="9102" x="2584450" y="1725613"/>
          <p14:tracePt t="9103" x="2574925" y="1716088"/>
          <p14:tracePt t="9104" x="2566988" y="1708150"/>
          <p14:tracePt t="9106" x="2557463" y="1698625"/>
          <p14:tracePt t="9109" x="2547938" y="1689100"/>
          <p14:tracePt t="9112" x="2538413" y="1679575"/>
          <p14:tracePt t="9115" x="2530475" y="1671638"/>
          <p14:tracePt t="9121" x="2501900" y="1652588"/>
          <p14:tracePt t="9155" x="2484438" y="1662113"/>
          <p14:tracePt t="9159" x="2474913" y="1671638"/>
          <p14:tracePt t="9161" x="2465388" y="1671638"/>
          <p14:tracePt t="9163" x="2447925" y="1679575"/>
          <p14:tracePt t="9169" x="2438400" y="1689100"/>
          <p14:tracePt t="9170" x="2428875" y="1689100"/>
          <p14:tracePt t="9172" x="2419350" y="1698625"/>
          <p14:tracePt t="9173" x="2411413" y="1698625"/>
          <p14:tracePt t="9176" x="2392363" y="1708150"/>
          <p14:tracePt t="9178" x="2374900" y="1716088"/>
          <p14:tracePt t="9182" x="2346325" y="1725613"/>
          <p14:tracePt t="9185" x="2328863" y="1735138"/>
          <p14:tracePt t="9186" x="2319338" y="1735138"/>
          <p14:tracePt t="9189" x="2309813" y="1744663"/>
          <p14:tracePt t="9189" x="2301875" y="1744663"/>
          <p14:tracePt t="9190" x="2292350" y="1752600"/>
          <p14:tracePt t="9192" x="2282825" y="1752600"/>
          <p14:tracePt t="9193" x="2265363" y="1762125"/>
          <p14:tracePt t="9195" x="2255838" y="1762125"/>
          <p14:tracePt t="9196" x="2246313" y="1771650"/>
          <p14:tracePt t="9198" x="2236788" y="1771650"/>
          <p14:tracePt t="9199" x="2228850" y="1781175"/>
          <p14:tracePt t="9201" x="2219325" y="1781175"/>
          <p14:tracePt t="9202" x="2209800" y="1789113"/>
          <p14:tracePt t="9204" x="2182813" y="1798638"/>
          <p14:tracePt t="9206" x="2173288" y="1798638"/>
          <p14:tracePt t="9207" x="2163763" y="1817688"/>
          <p14:tracePt t="9209" x="2155825" y="1817688"/>
          <p14:tracePt t="9210" x="2146300" y="1825625"/>
          <p14:tracePt t="9212" x="2127250" y="1835150"/>
          <p14:tracePt t="9214" x="2119313" y="1835150"/>
          <p14:tracePt t="9215" x="2109788" y="1844675"/>
          <p14:tracePt t="9218" x="2100263" y="1854200"/>
          <p14:tracePt t="9219" x="2082800" y="1862138"/>
          <p14:tracePt t="9221" x="2073275" y="1871663"/>
          <p14:tracePt t="9224" x="2046288" y="1881188"/>
          <p14:tracePt t="9225" x="2036763" y="1890713"/>
          <p14:tracePt t="9226" x="2027238" y="1898650"/>
          <p14:tracePt t="9228" x="2009775" y="1908175"/>
          <p14:tracePt t="9230" x="2000250" y="1917700"/>
          <p14:tracePt t="9231" x="1990725" y="1917700"/>
          <p14:tracePt t="9232" x="1981200" y="1927225"/>
          <p14:tracePt t="9233" x="1973263" y="1935163"/>
          <p14:tracePt t="9235" x="1963738" y="1944688"/>
          <p14:tracePt t="9238" x="1954213" y="1954213"/>
          <p14:tracePt t="9239" x="1936750" y="1963738"/>
          <p14:tracePt t="9239" x="1927225" y="1973263"/>
          <p14:tracePt t="9240" x="1917700" y="1981200"/>
          <p14:tracePt t="9241" x="1908175" y="1990725"/>
          <p14:tracePt t="9242" x="1900238" y="2009775"/>
          <p14:tracePt t="9243" x="1890713" y="2017713"/>
          <p14:tracePt t="9245" x="1881188" y="2027238"/>
          <p14:tracePt t="9245" x="1863725" y="2036763"/>
          <p14:tracePt t="9246" x="1854200" y="2046288"/>
          <p14:tracePt t="9248" x="1844675" y="2054225"/>
          <p14:tracePt t="9249" x="1835150" y="2063750"/>
          <p14:tracePt t="9250" x="1827213" y="2073275"/>
          <p14:tracePt t="9252" x="1817688" y="2082800"/>
          <p14:tracePt t="9252" x="1798638" y="2100263"/>
          <p14:tracePt t="9253" x="1790700" y="2109788"/>
          <p14:tracePt t="9256" x="1762125" y="2136775"/>
          <p14:tracePt t="9257" x="1744663" y="2155825"/>
          <p14:tracePt t="9258" x="1735138" y="2163763"/>
          <p14:tracePt t="9259" x="1725613" y="2173288"/>
          <p14:tracePt t="9261" x="1698625" y="2200275"/>
          <p14:tracePt t="9261" x="1689100" y="2209800"/>
          <p14:tracePt t="9262" x="1681163" y="2219325"/>
          <p14:tracePt t="9263" x="1662113" y="2236788"/>
          <p14:tracePt t="9264" x="1652588" y="2246313"/>
          <p14:tracePt t="9265" x="1644650" y="2255838"/>
          <p14:tracePt t="9266" x="1625600" y="2273300"/>
          <p14:tracePt t="9268" x="1606550" y="2301875"/>
          <p14:tracePt t="9269" x="1598613" y="2309813"/>
          <p14:tracePt t="9272" x="1570038" y="2328863"/>
          <p14:tracePt t="9273" x="1543050" y="2355850"/>
          <p14:tracePt t="9275" x="1533525" y="2365375"/>
          <p14:tracePt t="9275" x="1516063" y="2382838"/>
          <p14:tracePt t="9276" x="1506538" y="2392363"/>
          <p14:tracePt t="9277" x="1497013" y="2401888"/>
          <p14:tracePt t="9278" x="1470025" y="2428875"/>
          <p14:tracePt t="9279" x="1460500" y="2438400"/>
          <p14:tracePt t="9280" x="1452563" y="2447925"/>
          <p14:tracePt t="9281" x="1443038" y="2455863"/>
          <p14:tracePt t="9282" x="1433513" y="2465388"/>
          <p14:tracePt t="9283" x="1416050" y="2484438"/>
          <p14:tracePt t="9285" x="1406525" y="2492375"/>
          <p14:tracePt t="9285" x="1397000" y="2501900"/>
          <p14:tracePt t="9286" x="1387475" y="2511425"/>
          <p14:tracePt t="9289" x="1350963" y="2538413"/>
          <p14:tracePt t="9291" x="1343025" y="2547938"/>
          <p14:tracePt t="9292" x="1323975" y="2565400"/>
          <p14:tracePt t="9293" x="1314450" y="2574925"/>
          <p14:tracePt t="9294" x="1306513" y="2584450"/>
          <p14:tracePt t="9295" x="1296988" y="2593975"/>
          <p14:tracePt t="9296" x="1270000" y="2611438"/>
          <p14:tracePt t="9297" x="1260475" y="2620963"/>
          <p14:tracePt t="9298" x="1250950" y="2630488"/>
          <p14:tracePt t="9299" x="1241425" y="2638425"/>
          <p14:tracePt t="9300" x="1223963" y="2647950"/>
          <p14:tracePt t="9301" x="1214438" y="2657475"/>
          <p14:tracePt t="9302" x="1204913" y="2667000"/>
          <p14:tracePt t="9303" x="1196975" y="2674938"/>
          <p14:tracePt t="9306" x="1168400" y="2703513"/>
          <p14:tracePt t="9308" x="1150938" y="2711450"/>
          <p14:tracePt t="9309" x="1141413" y="2720975"/>
          <p14:tracePt t="9309" x="1131888" y="2730500"/>
          <p14:tracePt t="9310" x="1114425" y="2740025"/>
          <p14:tracePt t="9311" x="1104900" y="2747963"/>
          <p14:tracePt t="9312" x="1095375" y="2757488"/>
          <p14:tracePt t="9313" x="1087438" y="2767013"/>
          <p14:tracePt t="9314" x="1077913" y="2776538"/>
          <p14:tracePt t="9315" x="1068388" y="2784475"/>
          <p14:tracePt t="9316" x="1058863" y="2794000"/>
          <p14:tracePt t="9318" x="1031875" y="2830513"/>
          <p14:tracePt t="9319" x="1022350" y="2840038"/>
          <p14:tracePt t="9320" x="1014413" y="2849563"/>
          <p14:tracePt t="9325" x="977900" y="2886075"/>
          <p14:tracePt t="9326" x="958850" y="2903538"/>
          <p14:tracePt t="9327" x="949325" y="2913063"/>
          <p14:tracePt t="9328" x="941388" y="2922588"/>
          <p14:tracePt t="9329" x="922338" y="2930525"/>
          <p14:tracePt t="9330" x="912813" y="2940050"/>
          <p14:tracePt t="9331" x="904875" y="2959100"/>
          <p14:tracePt t="9332" x="895350" y="2968625"/>
          <p14:tracePt t="9333" x="885825" y="2976563"/>
          <p14:tracePt t="9335" x="876300" y="3005138"/>
          <p14:tracePt t="9335" x="868363" y="3013075"/>
          <p14:tracePt t="9336" x="858838" y="3032125"/>
          <p14:tracePt t="9338" x="858838" y="3041650"/>
          <p14:tracePt t="9341" x="831850" y="3078163"/>
          <p14:tracePt t="9341" x="822325" y="3095625"/>
          <p14:tracePt t="9342" x="822325" y="3114675"/>
          <p14:tracePt t="9343" x="812800" y="3122613"/>
          <p14:tracePt t="9344" x="803275" y="3141663"/>
          <p14:tracePt t="9345" x="803275" y="3151188"/>
          <p14:tracePt t="9346" x="793750" y="3159125"/>
          <p14:tracePt t="9347" x="776288" y="3178175"/>
          <p14:tracePt t="9348" x="776288" y="3187700"/>
          <p14:tracePt t="9349" x="766763" y="3195638"/>
          <p14:tracePt t="9350" x="757238" y="3214688"/>
          <p14:tracePt t="9351" x="757238" y="3224213"/>
          <p14:tracePt t="9352" x="749300" y="3251200"/>
          <p14:tracePt t="9353" x="739775" y="3268663"/>
          <p14:tracePt t="9357" x="720725" y="3305175"/>
          <p14:tracePt t="9358" x="720725" y="3333750"/>
          <p14:tracePt t="9359" x="712788" y="3341688"/>
          <p14:tracePt t="9359" x="712788" y="3360738"/>
          <p14:tracePt t="9360" x="703263" y="3378200"/>
          <p14:tracePt t="9361" x="684213" y="3406775"/>
          <p14:tracePt t="9362" x="684213" y="3414713"/>
          <p14:tracePt t="9363" x="684213" y="3433763"/>
          <p14:tracePt t="9364" x="676275" y="3451225"/>
          <p14:tracePt t="9365" x="676275" y="3460750"/>
          <p14:tracePt t="9366" x="676275" y="3487738"/>
          <p14:tracePt t="9368" x="666750" y="3516313"/>
          <p14:tracePt t="9369" x="657225" y="3533775"/>
          <p14:tracePt t="9371" x="657225" y="3543300"/>
          <p14:tracePt t="9372" x="647700" y="3570288"/>
          <p14:tracePt t="9373" x="647700" y="3589338"/>
          <p14:tracePt t="9373" x="647700" y="3606800"/>
          <p14:tracePt t="9374" x="630238" y="3633788"/>
          <p14:tracePt t="9375" x="630238" y="3652838"/>
          <p14:tracePt t="9376" x="620713" y="3670300"/>
          <p14:tracePt t="9377" x="620713" y="3698875"/>
          <p14:tracePt t="9378" x="611188" y="3706813"/>
          <p14:tracePt t="9379" x="611188" y="3725863"/>
          <p14:tracePt t="9380" x="611188" y="3743325"/>
          <p14:tracePt t="9381" x="603250" y="3771900"/>
          <p14:tracePt t="9382" x="603250" y="3789363"/>
          <p14:tracePt t="9383" x="593725" y="3808413"/>
          <p14:tracePt t="9385" x="593725" y="3844925"/>
          <p14:tracePt t="9387" x="584200" y="3852863"/>
          <p14:tracePt t="9388" x="584200" y="3881438"/>
          <p14:tracePt t="9389" x="566738" y="3908425"/>
          <p14:tracePt t="9389" x="566738" y="3917950"/>
          <p14:tracePt t="9390" x="566738" y="3935413"/>
          <p14:tracePt t="9391" x="557213" y="3954463"/>
          <p14:tracePt t="9392" x="557213" y="3971925"/>
          <p14:tracePt t="9393" x="547688" y="4000500"/>
          <p14:tracePt t="9394" x="547688" y="4017963"/>
          <p14:tracePt t="9395" x="547688" y="4027488"/>
          <p14:tracePt t="9396" x="538163" y="4054475"/>
          <p14:tracePt t="9397" x="538163" y="4073525"/>
          <p14:tracePt t="9398" x="538163" y="4081463"/>
          <p14:tracePt t="9399" x="538163" y="4090988"/>
          <p14:tracePt t="9400" x="530225" y="4100513"/>
          <p14:tracePt t="9402" x="530225" y="4117975"/>
          <p14:tracePt t="9403" x="520700" y="4146550"/>
          <p14:tracePt t="9406" x="520700" y="4164013"/>
          <p14:tracePt t="9406" x="511175" y="4183063"/>
          <p14:tracePt t="9407" x="511175" y="4200525"/>
          <p14:tracePt t="9408" x="511175" y="4210050"/>
          <p14:tracePt t="9409" x="511175" y="4227513"/>
          <p14:tracePt t="9410" x="493713" y="4256088"/>
          <p14:tracePt t="9411" x="493713" y="4264025"/>
          <p14:tracePt t="9412" x="493713" y="4283075"/>
          <p14:tracePt t="9413" x="493713" y="4292600"/>
          <p14:tracePt t="9414" x="484188" y="4310063"/>
          <p14:tracePt t="9415" x="484188" y="4319588"/>
          <p14:tracePt t="9416" x="484188" y="4337050"/>
          <p14:tracePt t="9419" x="484188" y="4392613"/>
          <p14:tracePt t="9421" x="474663" y="4402138"/>
          <p14:tracePt t="9422" x="474663" y="4419600"/>
          <p14:tracePt t="9423" x="474663" y="4429125"/>
          <p14:tracePt t="9423" x="474663" y="4446588"/>
          <p14:tracePt t="9424" x="474663" y="4456113"/>
          <p14:tracePt t="9425" x="465138" y="4465638"/>
          <p14:tracePt t="9426" x="465138" y="4475163"/>
          <p14:tracePt t="9427" x="465138" y="4502150"/>
          <p14:tracePt t="9428" x="465138" y="4511675"/>
          <p14:tracePt t="9429" x="465138" y="4519613"/>
          <p14:tracePt t="9430" x="465138" y="4538663"/>
          <p14:tracePt t="9431" x="465138" y="4548188"/>
          <p14:tracePt t="9432" x="465138" y="4565650"/>
          <p14:tracePt t="9433" x="465138" y="4575175"/>
          <p14:tracePt t="9435" x="465138" y="4602163"/>
          <p14:tracePt t="9436" x="465138" y="4611688"/>
          <p14:tracePt t="9437" x="465138" y="4629150"/>
          <p14:tracePt t="9438" x="465138" y="4638675"/>
          <p14:tracePt t="9439" x="465138" y="4657725"/>
          <p14:tracePt t="9440" x="465138" y="4675188"/>
          <p14:tracePt t="9441" x="465138" y="4684713"/>
          <p14:tracePt t="9442" x="465138" y="4694238"/>
          <p14:tracePt t="9443" x="465138" y="4711700"/>
          <p14:tracePt t="9444" x="465138" y="4721225"/>
          <p14:tracePt t="9445" x="465138" y="4730750"/>
          <p14:tracePt t="9446" x="465138" y="4738688"/>
          <p14:tracePt t="9447" x="465138" y="4757738"/>
          <p14:tracePt t="9449" x="465138" y="4775200"/>
          <p14:tracePt t="9450" x="465138" y="4784725"/>
          <p14:tracePt t="9452" x="465138" y="4803775"/>
          <p14:tracePt t="9452" x="465138" y="4821238"/>
          <p14:tracePt t="9453" x="465138" y="4830763"/>
          <p14:tracePt t="9454" x="465138" y="4840288"/>
          <p14:tracePt t="9455" x="465138" y="4848225"/>
          <p14:tracePt t="9457" x="465138" y="4857750"/>
          <p14:tracePt t="9457" x="465138" y="4876800"/>
          <p14:tracePt t="9458" x="465138" y="4884738"/>
          <p14:tracePt t="9459" x="465138" y="4894263"/>
          <p14:tracePt t="9460" x="465138" y="4913313"/>
          <p14:tracePt t="9461" x="465138" y="4922838"/>
          <p14:tracePt t="9462" x="465138" y="4930775"/>
          <p14:tracePt t="9463" x="465138" y="4940300"/>
          <p14:tracePt t="9464" x="465138" y="4949825"/>
          <p14:tracePt t="9465" x="465138" y="4959350"/>
          <p14:tracePt t="9466" x="465138" y="4967288"/>
          <p14:tracePt t="9468" x="465138" y="5003800"/>
          <p14:tracePt t="9469" x="465138" y="5013325"/>
          <p14:tracePt t="9470" x="465138" y="5032375"/>
          <p14:tracePt t="9471" x="465138" y="5040313"/>
          <p14:tracePt t="9472" x="465138" y="5049838"/>
          <p14:tracePt t="9473" x="465138" y="5059363"/>
          <p14:tracePt t="9474" x="465138" y="5068888"/>
          <p14:tracePt t="9475" x="474663" y="5086350"/>
          <p14:tracePt t="9476" x="474663" y="5095875"/>
          <p14:tracePt t="9477" x="474663" y="5105400"/>
          <p14:tracePt t="9478" x="474663" y="5113338"/>
          <p14:tracePt t="9479" x="484188" y="5122863"/>
          <p14:tracePt t="9480" x="484188" y="5141913"/>
          <p14:tracePt t="9481" x="484188" y="5149850"/>
          <p14:tracePt t="9482" x="493713" y="5178425"/>
          <p14:tracePt t="9485" x="493713" y="5205413"/>
          <p14:tracePt t="9486" x="501650" y="5214938"/>
          <p14:tracePt t="9487" x="501650" y="5222875"/>
          <p14:tracePt t="9488" x="501650" y="5232400"/>
          <p14:tracePt t="9489" x="520700" y="5251450"/>
          <p14:tracePt t="9490" x="520700" y="5259388"/>
          <p14:tracePt t="9491" x="520700" y="5268913"/>
          <p14:tracePt t="9492" x="530225" y="5287963"/>
          <p14:tracePt t="9494" x="530225" y="5314950"/>
          <p14:tracePt t="9495" x="530225" y="5324475"/>
          <p14:tracePt t="9496" x="538163" y="5332413"/>
          <p14:tracePt t="9497" x="538163" y="5341938"/>
          <p14:tracePt t="9498" x="538163" y="5351463"/>
          <p14:tracePt t="9499" x="547688" y="5368925"/>
          <p14:tracePt t="9502" x="547688" y="5378450"/>
          <p14:tracePt t="9502" x="557213" y="5387975"/>
          <p14:tracePt t="9503" x="557213" y="5397500"/>
          <p14:tracePt t="9504" x="557213" y="5405438"/>
          <p14:tracePt t="9505" x="557213" y="5414963"/>
          <p14:tracePt t="9506" x="557213" y="5424488"/>
          <p14:tracePt t="9507" x="566738" y="5434013"/>
          <p14:tracePt t="9508" x="566738" y="5441950"/>
          <p14:tracePt t="9509" x="566738" y="5451475"/>
          <p14:tracePt t="9510" x="574675" y="5461000"/>
          <p14:tracePt t="9511" x="574675" y="5470525"/>
          <p14:tracePt t="9513" x="574675" y="5478463"/>
          <p14:tracePt t="9514" x="584200" y="5487988"/>
          <p14:tracePt t="9515" x="584200" y="5497513"/>
          <p14:tracePt t="9516" x="584200" y="5507038"/>
          <p14:tracePt t="9518" x="584200" y="5534025"/>
          <p14:tracePt t="9520" x="593725" y="5551488"/>
          <p14:tracePt t="9522" x="593725" y="5561013"/>
          <p14:tracePt t="9525" x="603250" y="5580063"/>
          <p14:tracePt t="9527" x="603250" y="5588000"/>
          <p14:tracePt t="9528" x="611188" y="5597525"/>
          <p14:tracePt t="9529" x="611188" y="5607050"/>
          <p14:tracePt t="9531" x="620713" y="5616575"/>
          <p14:tracePt t="9533" x="620713" y="5624513"/>
          <p14:tracePt t="9535" x="630238" y="5643563"/>
          <p14:tracePt t="9538" x="647700" y="5670550"/>
          <p14:tracePt t="9541" x="657225" y="5680075"/>
          <p14:tracePt t="9543" x="657225" y="5689600"/>
          <p14:tracePt t="9544" x="666750" y="5697538"/>
          <p14:tracePt t="9545" x="676275" y="5707063"/>
          <p14:tracePt t="9547" x="684213" y="5726113"/>
          <p14:tracePt t="9549" x="693738" y="5734050"/>
          <p14:tracePt t="9552" x="703263" y="5743575"/>
          <p14:tracePt t="9553" x="703263" y="5753100"/>
          <p14:tracePt t="9554" x="712788" y="5762625"/>
          <p14:tracePt t="9556" x="712788" y="5770563"/>
          <p14:tracePt t="9556" x="720725" y="5780088"/>
          <p14:tracePt t="9558" x="730250" y="5789613"/>
          <p14:tracePt t="9560" x="739775" y="5816600"/>
          <p14:tracePt t="9561" x="749300" y="5826125"/>
          <p14:tracePt t="9563" x="757238" y="5835650"/>
          <p14:tracePt t="9564" x="766763" y="5843588"/>
          <p14:tracePt t="9566" x="776288" y="5853113"/>
          <p14:tracePt t="9569" x="785813" y="5872163"/>
          <p14:tracePt t="9569" x="793750" y="5881688"/>
          <p14:tracePt t="9572" x="803275" y="5889625"/>
          <p14:tracePt t="9579" x="849313" y="5945188"/>
          <p14:tracePt t="9579" x="858838" y="5954713"/>
          <p14:tracePt t="9581" x="868363" y="5962650"/>
          <p14:tracePt t="9582" x="876300" y="5972175"/>
          <p14:tracePt t="9585" x="904875" y="5991225"/>
          <p14:tracePt t="9588" x="912813" y="5999163"/>
          <p14:tracePt t="9589" x="922338" y="6008688"/>
          <p14:tracePt t="9591" x="931863" y="6018213"/>
          <p14:tracePt t="9592" x="949325" y="6027738"/>
          <p14:tracePt t="9593" x="958850" y="6035675"/>
          <p14:tracePt t="9595" x="968375" y="6045200"/>
          <p14:tracePt t="9597" x="977900" y="6054725"/>
          <p14:tracePt t="9598" x="985838" y="6054725"/>
          <p14:tracePt t="9599" x="995363" y="6072188"/>
          <p14:tracePt t="9600" x="1004888" y="6081713"/>
          <p14:tracePt t="9602" x="1022350" y="6091238"/>
          <p14:tracePt t="9605" x="1031875" y="6100763"/>
          <p14:tracePt t="9606" x="1050925" y="6108700"/>
          <p14:tracePt t="9608" x="1058863" y="6108700"/>
          <p14:tracePt t="9609" x="1068388" y="6118225"/>
          <p14:tracePt t="9610" x="1087438" y="6127750"/>
          <p14:tracePt t="9612" x="1095375" y="6127750"/>
          <p14:tracePt t="9613" x="1104900" y="6137275"/>
          <p14:tracePt t="9614" x="1123950" y="6137275"/>
          <p14:tracePt t="9615" x="1141413" y="6145213"/>
          <p14:tracePt t="9618" x="1160463" y="6154738"/>
          <p14:tracePt t="9619" x="1168400" y="6154738"/>
          <p14:tracePt t="9621" x="1177925" y="6164263"/>
          <p14:tracePt t="9622" x="1187450" y="6164263"/>
          <p14:tracePt t="9622" x="1196975" y="6164263"/>
          <p14:tracePt t="9623" x="1204913" y="6173788"/>
          <p14:tracePt t="9624" x="1214438" y="6173788"/>
          <p14:tracePt t="9626" x="1223963" y="6173788"/>
          <p14:tracePt t="9627" x="1233488" y="6181725"/>
          <p14:tracePt t="9628" x="1241425" y="6181725"/>
          <p14:tracePt t="9629" x="1250950" y="6191250"/>
          <p14:tracePt t="9630" x="1260475" y="6191250"/>
          <p14:tracePt t="9631" x="1277938" y="6191250"/>
          <p14:tracePt t="9632" x="1287463" y="6200775"/>
          <p14:tracePt t="9633" x="1296988" y="6200775"/>
          <p14:tracePt t="9635" x="1323975" y="6210300"/>
          <p14:tracePt t="9638" x="1333500" y="6210300"/>
          <p14:tracePt t="9638" x="1350963" y="6227763"/>
          <p14:tracePt t="9643" x="1370013" y="6227763"/>
          <p14:tracePt t="9643" x="1379538" y="6237288"/>
          <p14:tracePt t="9644" x="1387475" y="6237288"/>
          <p14:tracePt t="9645" x="1397000" y="6237288"/>
          <p14:tracePt t="9646" x="1406525" y="6246813"/>
          <p14:tracePt t="9647" x="1416050" y="6246813"/>
          <p14:tracePt t="9648" x="1443038" y="6254750"/>
          <p14:tracePt t="9650" x="1452563" y="6254750"/>
          <p14:tracePt t="9652" x="1470025" y="6264275"/>
          <p14:tracePt t="9654" x="1479550" y="6264275"/>
          <p14:tracePt t="9654" x="1489075" y="6273800"/>
          <p14:tracePt t="9655" x="1497013" y="6273800"/>
          <p14:tracePt t="9656" x="1516063" y="6283325"/>
          <p14:tracePt t="9658" x="1525588" y="6283325"/>
          <p14:tracePt t="9659" x="1533525" y="6283325"/>
          <p14:tracePt t="9660" x="1543050" y="6291263"/>
          <p14:tracePt t="9661" x="1552575" y="6291263"/>
          <p14:tracePt t="9662" x="1570038" y="6300788"/>
          <p14:tracePt t="9663" x="1589088" y="6300788"/>
          <p14:tracePt t="9664" x="1598613" y="6300788"/>
          <p14:tracePt t="9665" x="1616075" y="6310313"/>
          <p14:tracePt t="9668" x="1625600" y="6310313"/>
          <p14:tracePt t="9669" x="1644650" y="6319838"/>
          <p14:tracePt t="9669" x="1652588" y="6319838"/>
          <p14:tracePt t="9670" x="1671638" y="6337300"/>
          <p14:tracePt t="9671" x="1681163" y="6337300"/>
          <p14:tracePt t="9672" x="1689100" y="6346825"/>
          <p14:tracePt t="9673" x="1717675" y="6346825"/>
          <p14:tracePt t="9674" x="1725613" y="6356350"/>
          <p14:tracePt t="9675" x="1735138" y="6356350"/>
          <p14:tracePt t="9676" x="1744663" y="6364288"/>
          <p14:tracePt t="9677" x="1762125" y="6364288"/>
          <p14:tracePt t="9678" x="1781175" y="6373813"/>
          <p14:tracePt t="9679" x="1790700" y="6373813"/>
          <p14:tracePt t="9680" x="1798638" y="6383338"/>
          <p14:tracePt t="9681" x="1808163" y="6383338"/>
          <p14:tracePt t="9682" x="1835150" y="6392863"/>
          <p14:tracePt t="9683" x="1844675" y="6392863"/>
          <p14:tracePt t="9685" x="1871663" y="6400800"/>
          <p14:tracePt t="9686" x="1890713" y="6410325"/>
          <p14:tracePt t="9687" x="1900238" y="6410325"/>
          <p14:tracePt t="9688" x="1917700" y="6419850"/>
          <p14:tracePt t="9689" x="1927225" y="6419850"/>
          <p14:tracePt t="9690" x="1936750" y="6429375"/>
          <p14:tracePt t="9691" x="1963738" y="6429375"/>
          <p14:tracePt t="9692" x="1973263" y="6437313"/>
          <p14:tracePt t="9693" x="1990725" y="6437313"/>
          <p14:tracePt t="9694" x="2000250" y="6456363"/>
          <p14:tracePt t="9695" x="2009775" y="6456363"/>
          <p14:tracePt t="9696" x="2027238" y="6465888"/>
          <p14:tracePt t="9698" x="2054225" y="6473825"/>
          <p14:tracePt t="9699" x="2063750" y="6473825"/>
          <p14:tracePt t="9700" x="2090738" y="6483350"/>
          <p14:tracePt t="9702" x="2100263" y="6483350"/>
          <p14:tracePt t="9702" x="2109788" y="6492875"/>
          <p14:tracePt t="9704" x="2127250" y="6492875"/>
          <p14:tracePt t="9706" x="2155825" y="6502400"/>
          <p14:tracePt t="9706" x="2163763" y="6502400"/>
          <p14:tracePt t="9707" x="2173288" y="6502400"/>
          <p14:tracePt t="9708" x="2200275" y="6510338"/>
          <p14:tracePt t="9709" x="2209800" y="6510338"/>
          <p14:tracePt t="9710" x="2228850" y="6519863"/>
          <p14:tracePt t="9711" x="2236788" y="6519863"/>
          <p14:tracePt t="9712" x="2255838" y="6519863"/>
          <p14:tracePt t="9713" x="2265363" y="6529388"/>
          <p14:tracePt t="9714" x="2273300" y="6529388"/>
          <p14:tracePt t="9715" x="2292350" y="6529388"/>
          <p14:tracePt t="9716" x="2301875" y="6538913"/>
          <p14:tracePt t="9717" x="2319338" y="6538913"/>
          <p14:tracePt t="9719" x="2346325" y="6556375"/>
          <p14:tracePt t="9723" x="2392363" y="6565900"/>
          <p14:tracePt t="9723" x="2401888" y="6565900"/>
          <p14:tracePt t="9724" x="2411413" y="6565900"/>
          <p14:tracePt t="9725" x="2438400" y="6575425"/>
          <p14:tracePt t="9726" x="2447925" y="6575425"/>
          <p14:tracePt t="9727" x="2465388" y="6575425"/>
          <p14:tracePt t="9728" x="2474913" y="6575425"/>
          <p14:tracePt t="9729" x="2493963" y="6583363"/>
          <p14:tracePt t="9730" x="2501900" y="6583363"/>
          <p14:tracePt t="9731" x="2520950" y="6583363"/>
          <p14:tracePt t="9732" x="2530475" y="6583363"/>
          <p14:tracePt t="9733" x="2557463" y="6592888"/>
          <p14:tracePt t="9736" x="2584450" y="6592888"/>
          <p14:tracePt t="9737" x="2603500" y="6602413"/>
          <p14:tracePt t="9737" x="2611438" y="6602413"/>
          <p14:tracePt t="9738" x="2620963" y="6602413"/>
          <p14:tracePt t="9739" x="2630488" y="6602413"/>
          <p14:tracePt t="9741" x="2657475" y="6602413"/>
          <p14:tracePt t="9743" x="2676525" y="6602413"/>
          <p14:tracePt t="9744" x="2693988" y="6602413"/>
          <p14:tracePt t="9745" x="2720975" y="6611938"/>
          <p14:tracePt t="9746" x="2730500" y="6611938"/>
          <p14:tracePt t="9747" x="2749550" y="6611938"/>
          <p14:tracePt t="9748" x="2757488" y="6611938"/>
          <p14:tracePt t="9749" x="2786063" y="6611938"/>
          <p14:tracePt t="9750" x="2794000" y="6619875"/>
          <p14:tracePt t="9752" x="2803525" y="6619875"/>
          <p14:tracePt t="9753" x="2822575" y="6619875"/>
          <p14:tracePt t="9753" x="2830513" y="6619875"/>
          <p14:tracePt t="9754" x="2840038" y="6619875"/>
          <p14:tracePt t="9755" x="2859088" y="6638925"/>
          <p14:tracePt t="9756" x="2867025" y="6638925"/>
          <p14:tracePt t="9758" x="2886075" y="6638925"/>
          <p14:tracePt t="9758" x="2895600" y="6638925"/>
          <p14:tracePt t="9759" x="2903538" y="6638925"/>
          <p14:tracePt t="9760" x="2913063" y="6638925"/>
          <p14:tracePt t="9761" x="2922588" y="6638925"/>
          <p14:tracePt t="9762" x="2949575" y="6638925"/>
          <p14:tracePt t="9763" x="2959100" y="6638925"/>
          <p14:tracePt t="9764" x="2976563" y="6638925"/>
          <p14:tracePt t="9765" x="2986088" y="6648450"/>
          <p14:tracePt t="9766" x="3005138" y="6648450"/>
          <p14:tracePt t="9767" x="3013075" y="6648450"/>
          <p14:tracePt t="9769" x="3032125" y="6648450"/>
          <p14:tracePt t="9769" x="3041650" y="6648450"/>
          <p14:tracePt t="9770" x="3049588" y="6648450"/>
          <p14:tracePt t="9772" x="3059113" y="6648450"/>
          <p14:tracePt t="9772" x="3078163" y="6648450"/>
          <p14:tracePt t="9773" x="3086100" y="6648450"/>
          <p14:tracePt t="9774" x="3095625" y="6648450"/>
          <p14:tracePt t="9775" x="3122613" y="6648450"/>
          <p14:tracePt t="9776" x="3132138" y="6648450"/>
          <p14:tracePt t="9778" x="3151188" y="6648450"/>
          <p14:tracePt t="9778" x="3159125" y="6648450"/>
          <p14:tracePt t="9779" x="3168650" y="6648450"/>
          <p14:tracePt t="9780" x="3178175" y="6648450"/>
          <p14:tracePt t="9781" x="3187700" y="6648450"/>
          <p14:tracePt t="9782" x="3195638" y="6648450"/>
          <p14:tracePt t="9783" x="3214688" y="6648450"/>
          <p14:tracePt t="9786" x="3232150" y="6648450"/>
          <p14:tracePt t="9786" x="3251200" y="6648450"/>
          <p14:tracePt t="9787" x="3260725" y="6648450"/>
          <p14:tracePt t="9788" x="3270250" y="6648450"/>
          <p14:tracePt t="9789" x="3297238" y="6648450"/>
          <p14:tracePt t="9790" x="3306763" y="6648450"/>
          <p14:tracePt t="9791" x="3314700" y="6648450"/>
          <p14:tracePt t="9793" x="3324225" y="6648450"/>
          <p14:tracePt t="9793" x="3333750" y="6648450"/>
          <p14:tracePt t="9795" x="3343275" y="6648450"/>
          <p14:tracePt t="9795" x="3351213" y="6648450"/>
          <p14:tracePt t="9796" x="3370263" y="6648450"/>
          <p14:tracePt t="9797" x="3379788" y="6648450"/>
          <p14:tracePt t="9798" x="3387725" y="6648450"/>
          <p14:tracePt t="9799" x="3397250" y="6648450"/>
          <p14:tracePt t="9800" x="3406775" y="6648450"/>
          <p14:tracePt t="9802" x="3424238" y="6648450"/>
          <p14:tracePt t="9803" x="3433763" y="6648450"/>
          <p14:tracePt t="9804" x="3443288" y="6648450"/>
          <p14:tracePt t="9805" x="3452813" y="6648450"/>
          <p14:tracePt t="9807" x="3460750" y="6648450"/>
          <p14:tracePt t="9809" x="3479800" y="6648450"/>
          <p14:tracePt t="9810" x="3497263" y="6648450"/>
          <p14:tracePt t="9811" x="3506788" y="6648450"/>
          <p14:tracePt t="9812" x="3516313" y="6648450"/>
          <p14:tracePt t="9813" x="3525838" y="6648450"/>
          <p14:tracePt t="9814" x="3533775" y="6648450"/>
          <p14:tracePt t="9816" x="3543300" y="6648450"/>
          <p14:tracePt t="9817" x="3552825" y="6648450"/>
          <p14:tracePt t="9819" x="3562350" y="6648450"/>
          <p14:tracePt t="9820" x="3570288" y="6648450"/>
          <p14:tracePt t="9823" x="3579813" y="6648450"/>
          <p14:tracePt t="9825" x="3598863" y="6648450"/>
          <p14:tracePt t="9826" x="3606800" y="6648450"/>
          <p14:tracePt t="9828" x="3635375" y="6638925"/>
          <p14:tracePt t="9831" x="3643313" y="6638925"/>
          <p14:tracePt t="9832" x="3652838" y="6638925"/>
          <p14:tracePt t="9833" x="3662363" y="6629400"/>
          <p14:tracePt t="9836" x="3671888" y="6629400"/>
          <p14:tracePt t="9838" x="3679825" y="6619875"/>
          <p14:tracePt t="9841" x="3689350" y="6611938"/>
          <p14:tracePt t="9843" x="3708400" y="6602413"/>
          <p14:tracePt t="9846" x="3716338" y="6592888"/>
          <p14:tracePt t="9848" x="3725863" y="6583363"/>
          <p14:tracePt t="9850" x="3735388" y="6575425"/>
          <p14:tracePt t="9852" x="3752850" y="6565900"/>
          <p14:tracePt t="9855" x="3762375" y="6556375"/>
          <p14:tracePt t="9856" x="3771900" y="6546850"/>
          <p14:tracePt t="9859" x="3789363" y="6538913"/>
          <p14:tracePt t="9860" x="3798888" y="6529388"/>
          <p14:tracePt t="9862" x="3808413" y="6519863"/>
          <p14:tracePt t="9863" x="3817938" y="6510338"/>
          <p14:tracePt t="9865" x="3825875" y="6502400"/>
          <p14:tracePt t="9868" x="3835400" y="6492875"/>
          <p14:tracePt t="9869" x="3844925" y="6483350"/>
          <p14:tracePt t="9871" x="3854450" y="6473825"/>
          <p14:tracePt t="9873" x="3862388" y="6465888"/>
          <p14:tracePt t="9875" x="3871913" y="6456363"/>
          <p14:tracePt t="9876" x="3881438" y="6446838"/>
          <p14:tracePt t="9877" x="3890963" y="6437313"/>
          <p14:tracePt t="9879" x="3898900" y="6429375"/>
          <p14:tracePt t="9880" x="3908425" y="6419850"/>
          <p14:tracePt t="9882" x="3917950" y="6410325"/>
          <p14:tracePt t="9886" x="3935413" y="6392863"/>
          <p14:tracePt t="9888" x="3944938" y="6383338"/>
          <p14:tracePt t="9890" x="3954463" y="6373813"/>
          <p14:tracePt t="9892" x="3963988" y="6364288"/>
          <p14:tracePt t="9894" x="3971925" y="6356350"/>
          <p14:tracePt t="9894" x="3981450" y="6346825"/>
          <p14:tracePt t="9896" x="3990975" y="6327775"/>
          <p14:tracePt t="9898" x="4000500" y="6319838"/>
          <p14:tracePt t="9900" x="4008438" y="6310313"/>
          <p14:tracePt t="9903" x="4017963" y="6300788"/>
          <p14:tracePt t="9904" x="4027488" y="6291263"/>
          <p14:tracePt t="9907" x="4044950" y="6273800"/>
          <p14:tracePt t="9908" x="4054475" y="6264275"/>
          <p14:tracePt t="9910" x="4064000" y="6254750"/>
          <p14:tracePt t="9911" x="4073525" y="6246813"/>
          <p14:tracePt t="9912" x="4083050" y="6237288"/>
          <p14:tracePt t="9914" x="4090988" y="6227763"/>
          <p14:tracePt t="9915" x="4100513" y="6210300"/>
          <p14:tracePt t="9920" x="4119563" y="6191250"/>
          <p14:tracePt t="9920" x="4137025" y="6181725"/>
          <p14:tracePt t="9921" x="4146550" y="6173788"/>
          <p14:tracePt t="9926" x="4173538" y="6145213"/>
          <p14:tracePt t="9927" x="4183063" y="6127750"/>
          <p14:tracePt t="9928" x="4192588" y="6118225"/>
          <p14:tracePt t="9930" x="4200525" y="6100763"/>
          <p14:tracePt t="9933" x="4210050" y="6091238"/>
          <p14:tracePt t="9934" x="4219575" y="6072188"/>
          <p14:tracePt t="9936" x="4229100" y="6064250"/>
          <p14:tracePt t="9936" x="4237038" y="6054725"/>
          <p14:tracePt t="9938" x="4246563" y="6045200"/>
          <p14:tracePt t="9940" x="4256088" y="6035675"/>
          <p14:tracePt t="9941" x="4265613" y="6027738"/>
          <p14:tracePt t="9941" x="4273550" y="6008688"/>
          <p14:tracePt t="9944" x="4283075" y="5999163"/>
          <p14:tracePt t="9946" x="4302125" y="5972175"/>
          <p14:tracePt t="9947" x="4310063" y="5962650"/>
          <p14:tracePt t="9948" x="4319588" y="5945188"/>
          <p14:tracePt t="9949" x="4319588" y="5935663"/>
          <p14:tracePt t="9950" x="4329113" y="5926138"/>
          <p14:tracePt t="9952" x="4346575" y="5908675"/>
          <p14:tracePt t="9953" x="4346575" y="5899150"/>
          <p14:tracePt t="9956" x="4375150" y="5881688"/>
          <p14:tracePt t="9958" x="4383088" y="5872163"/>
          <p14:tracePt t="9958" x="4392613" y="5862638"/>
          <p14:tracePt t="9959" x="4402138" y="5843588"/>
          <p14:tracePt t="9960" x="4411663" y="5835650"/>
          <p14:tracePt t="9962" x="4419600" y="5826125"/>
          <p14:tracePt t="9963" x="4429125" y="5816600"/>
          <p14:tracePt t="9964" x="4429125" y="5807075"/>
          <p14:tracePt t="9965" x="4438650" y="5799138"/>
          <p14:tracePt t="9966" x="4448175" y="5789613"/>
          <p14:tracePt t="9969" x="4456113" y="5770563"/>
          <p14:tracePt t="9970" x="4465638" y="5762625"/>
          <p14:tracePt t="9971" x="4475163" y="5753100"/>
          <p14:tracePt t="9973" x="4484688" y="5743575"/>
          <p14:tracePt t="9974" x="4492625" y="5734050"/>
          <p14:tracePt t="9975" x="4492625" y="5726113"/>
          <p14:tracePt t="9976" x="4502150" y="5707063"/>
          <p14:tracePt t="9978" x="4511675" y="5697538"/>
          <p14:tracePt t="9979" x="4521200" y="5689600"/>
          <p14:tracePt t="9981" x="4529138" y="5670550"/>
          <p14:tracePt t="9983" x="4538663" y="5661025"/>
          <p14:tracePt t="9985" x="4548188" y="5653088"/>
          <p14:tracePt t="9988" x="4548188" y="5643563"/>
          <p14:tracePt t="9989" x="4557713" y="5634038"/>
          <p14:tracePt t="9991" x="4565650" y="5624513"/>
          <p14:tracePt t="9992" x="4565650" y="5616575"/>
          <p14:tracePt t="9993" x="4565650" y="5607050"/>
          <p14:tracePt t="9994" x="4575175" y="5597525"/>
          <p14:tracePt t="9997" x="4584700" y="5588000"/>
          <p14:tracePt t="9999" x="4584700" y="5580063"/>
          <p14:tracePt t="10000" x="4594225" y="5570538"/>
          <p14:tracePt t="10004" x="4594225" y="5561013"/>
          <p14:tracePt t="10005" x="4602163" y="5551488"/>
          <p14:tracePt t="10008" x="4602163" y="5543550"/>
          <p14:tracePt t="10009" x="4611688" y="5534025"/>
          <p14:tracePt t="10013" x="4611688" y="5524500"/>
          <p14:tracePt t="10013" x="4621213" y="5514975"/>
          <p14:tracePt t="10018" x="4621213" y="5507038"/>
          <p14:tracePt t="10021" x="4638675" y="5497513"/>
          <p14:tracePt t="10024" x="4638675" y="5487988"/>
          <p14:tracePt t="10027" x="4648200" y="5461000"/>
          <p14:tracePt t="10034" x="4648200" y="5451475"/>
          <p14:tracePt t="10037" x="4657725" y="5441950"/>
          <p14:tracePt t="10041" x="4657725" y="5434013"/>
          <p14:tracePt t="10045" x="4657725" y="5424488"/>
          <p14:tracePt t="10049" x="4657725" y="5414963"/>
          <p14:tracePt t="10050" x="4667250" y="5405438"/>
          <p14:tracePt t="10058" x="4667250" y="5397500"/>
          <p14:tracePt t="10063" x="4667250" y="5387975"/>
          <p14:tracePt t="10070" x="4667250" y="5378450"/>
          <p14:tracePt t="17947" x="4675188" y="5368925"/>
          <p14:tracePt t="17955" x="4684713" y="5368925"/>
          <p14:tracePt t="17959" x="4694238" y="5368925"/>
          <p14:tracePt t="17962" x="4703763" y="5368925"/>
          <p14:tracePt t="17967" x="4721225" y="5368925"/>
          <p14:tracePt t="17972" x="4730750" y="5368925"/>
          <p14:tracePt t="17976" x="4740275" y="5368925"/>
          <p14:tracePt t="17980" x="4748213" y="5368925"/>
          <p14:tracePt t="17984" x="4757738" y="5368925"/>
          <p14:tracePt t="17988" x="4767263" y="5368925"/>
          <p14:tracePt t="17995" x="4776788" y="5368925"/>
          <p14:tracePt t="18790" x="4794250" y="5378450"/>
          <p14:tracePt t="18797" x="4821238" y="5397500"/>
          <p14:tracePt t="18798" x="4830763" y="5397500"/>
          <p14:tracePt t="18799" x="4840288" y="5405438"/>
          <p14:tracePt t="18800" x="4849813" y="5405438"/>
          <p14:tracePt t="18801" x="4857750" y="5414963"/>
          <p14:tracePt t="18802" x="4867275" y="5414963"/>
          <p14:tracePt t="18803" x="4876800" y="5424488"/>
          <p14:tracePt t="18804" x="4886325" y="5424488"/>
          <p14:tracePt t="18805" x="4913313" y="5434013"/>
          <p14:tracePt t="18807" x="4922838" y="5434013"/>
          <p14:tracePt t="18808" x="4932363" y="5451475"/>
          <p14:tracePt t="18809" x="4949825" y="5451475"/>
          <p14:tracePt t="18810" x="4959350" y="5461000"/>
          <p14:tracePt t="18811" x="4976813" y="5470525"/>
          <p14:tracePt t="18811" x="4986338" y="5470525"/>
          <p14:tracePt t="18813" x="5005388" y="5478463"/>
          <p14:tracePt t="18814" x="5013325" y="5478463"/>
          <p14:tracePt t="18815" x="5041900" y="5487988"/>
          <p14:tracePt t="18816" x="5049838" y="5487988"/>
          <p14:tracePt t="18817" x="5068888" y="5497513"/>
          <p14:tracePt t="18818" x="5086350" y="5507038"/>
          <p14:tracePt t="18819" x="5114925" y="5507038"/>
          <p14:tracePt t="18820" x="5132388" y="5524500"/>
          <p14:tracePt t="18821" x="5151438" y="5524500"/>
          <p14:tracePt t="18822" x="5178425" y="5534025"/>
          <p14:tracePt t="18823" x="5195888" y="5534025"/>
          <p14:tracePt t="18824" x="5224463" y="5543550"/>
          <p14:tracePt t="18825" x="5241925" y="5551488"/>
          <p14:tracePt t="18826" x="5278438" y="5570538"/>
          <p14:tracePt t="18828" x="5324475" y="5580063"/>
          <p14:tracePt t="18828" x="5341938" y="5580063"/>
          <p14:tracePt t="18830" x="5370513" y="5588000"/>
          <p14:tracePt t="18831" x="5387975" y="5597525"/>
          <p14:tracePt t="18832" x="5424488" y="5597525"/>
          <p14:tracePt t="18833" x="5443538" y="5607050"/>
          <p14:tracePt t="18834" x="5480050" y="5624513"/>
          <p14:tracePt t="18835" x="5507038" y="5624513"/>
          <p14:tracePt t="18836" x="5543550" y="5634038"/>
          <p14:tracePt t="18836" x="5570538" y="5643563"/>
          <p14:tracePt t="18837" x="5607050" y="5661025"/>
          <p14:tracePt t="18838" x="5634038" y="5661025"/>
          <p14:tracePt t="18839" x="5670550" y="5670550"/>
          <p14:tracePt t="18840" x="5708650" y="5680075"/>
          <p14:tracePt t="18841" x="5745163" y="5697538"/>
          <p14:tracePt t="18842" x="5772150" y="5697538"/>
          <p14:tracePt t="18845" x="5845175" y="5707063"/>
          <p14:tracePt t="18846" x="5881688" y="5734050"/>
          <p14:tracePt t="18849" x="5991225" y="5753100"/>
          <p14:tracePt t="18851" x="6045200" y="5770563"/>
          <p14:tracePt t="18852" x="6081713" y="5770563"/>
          <p14:tracePt t="18853" x="6118225" y="5780088"/>
          <p14:tracePt t="18854" x="6154738" y="5789613"/>
          <p14:tracePt t="18855" x="6210300" y="5807075"/>
          <p14:tracePt t="18856" x="6246813" y="5816600"/>
          <p14:tracePt t="18857" x="6273800" y="5826125"/>
          <p14:tracePt t="18858" x="6329363" y="5843588"/>
          <p14:tracePt t="18859" x="6365875" y="5843588"/>
          <p14:tracePt t="18860" x="6410325" y="5853113"/>
          <p14:tracePt t="18862" x="6502400" y="5889625"/>
          <p14:tracePt t="18863" x="6548438" y="5889625"/>
          <p14:tracePt t="18867" x="6740525" y="5945188"/>
          <p14:tracePt t="18868" x="6777038" y="5954713"/>
          <p14:tracePt t="18869" x="6821488" y="5962650"/>
          <p14:tracePt t="18870" x="6850063" y="5981700"/>
          <p14:tracePt t="18871" x="6894513" y="5991225"/>
          <p14:tracePt t="18871" x="6950075" y="5999163"/>
          <p14:tracePt t="18872" x="7004050" y="6018213"/>
          <p14:tracePt t="18873" x="7050088" y="6027738"/>
          <p14:tracePt t="18874" x="7086600" y="6045200"/>
          <p14:tracePt t="18875" x="7142163" y="6054725"/>
          <p14:tracePt t="18878" x="7242175" y="6081713"/>
          <p14:tracePt t="18879" x="7278688" y="6091238"/>
          <p14:tracePt t="18880" x="7324725" y="6091238"/>
          <p14:tracePt t="18881" x="7378700" y="6100763"/>
          <p14:tracePt t="18882" x="7415213" y="6118225"/>
          <p14:tracePt t="18883" x="7461250" y="6127750"/>
          <p14:tracePt t="18884" x="7516813" y="6137275"/>
          <p14:tracePt t="18885" x="7561263" y="6137275"/>
          <p14:tracePt t="18886" x="7597775" y="6154738"/>
          <p14:tracePt t="18887" x="7643813" y="6164263"/>
          <p14:tracePt t="18888" x="7699375" y="6181725"/>
          <p14:tracePt t="18889" x="7735888" y="6181725"/>
          <p14:tracePt t="18889" x="7772400" y="6191250"/>
          <p14:tracePt t="18891" x="7816850" y="6191250"/>
          <p14:tracePt t="18892" x="7872413" y="6200775"/>
          <p14:tracePt t="18893" x="7908925" y="6218238"/>
          <p14:tracePt t="18894" x="7954963" y="6218238"/>
          <p14:tracePt t="18895" x="8008938" y="6227763"/>
          <p14:tracePt t="18895" x="8054975" y="6237288"/>
          <p14:tracePt t="18898" x="8137525" y="6254750"/>
          <p14:tracePt t="18899" x="8191500" y="6264275"/>
          <p14:tracePt t="18900" x="8247063" y="6273800"/>
          <p14:tracePt t="18901" x="8274050" y="6273800"/>
          <p14:tracePt t="18902" x="8329613" y="6291263"/>
          <p14:tracePt t="18902" x="8374063" y="6291263"/>
          <p14:tracePt t="18904" x="8410575" y="6300788"/>
          <p14:tracePt t="18904" x="8466138" y="6300788"/>
          <p14:tracePt t="18906" x="8512175" y="6300788"/>
          <p14:tracePt t="18907" x="8566150" y="6310313"/>
          <p14:tracePt t="18908" x="8593138" y="6310313"/>
          <p14:tracePt t="18909" x="8621713" y="6310313"/>
          <p14:tracePt t="18910" x="8666163" y="6327775"/>
          <p14:tracePt t="18911" x="8721725" y="6327775"/>
          <p14:tracePt t="18912" x="8748713" y="6327775"/>
          <p14:tracePt t="18913" x="8804275" y="6337300"/>
          <p14:tracePt t="18915" x="8885238" y="6337300"/>
          <p14:tracePt t="18916" x="8921750" y="6337300"/>
          <p14:tracePt t="18917" x="8977313" y="6356350"/>
          <p14:tracePt t="18918" x="9004300" y="6356350"/>
          <p14:tracePt t="18918" x="9059863" y="6356350"/>
          <p14:tracePt t="18919" x="9096375" y="6356350"/>
          <p14:tracePt t="18920" x="9142413" y="6364288"/>
          <p14:tracePt t="18921" x="9178925" y="6364288"/>
          <p14:tracePt t="18922" x="9215438" y="6364288"/>
          <p14:tracePt t="18923" x="9259888" y="6364288"/>
          <p14:tracePt t="18924" x="9296400" y="6373813"/>
          <p14:tracePt t="18925" x="9332913" y="6373813"/>
          <p14:tracePt t="18928" x="9415463" y="6373813"/>
          <p14:tracePt t="18929" x="9442450" y="6373813"/>
          <p14:tracePt t="18930" x="9471025" y="6392863"/>
          <p14:tracePt t="18931" x="9507538" y="6392863"/>
          <p14:tracePt t="18932" x="9544050" y="6392863"/>
          <p14:tracePt t="18933" x="9580563" y="6392863"/>
          <p14:tracePt t="18934" x="9617075" y="6392863"/>
          <p14:tracePt t="18935" x="9653588" y="6400800"/>
          <p14:tracePt t="18936" x="9690100" y="6400800"/>
          <p14:tracePt t="18936" x="9726613" y="6400800"/>
          <p14:tracePt t="18938" x="9753600" y="6400800"/>
          <p14:tracePt t="18939" x="9790113" y="6400800"/>
          <p14:tracePt t="18940" x="9826625" y="6400800"/>
          <p14:tracePt t="18941" x="9863138" y="6410325"/>
          <p14:tracePt t="18942" x="9882188" y="6410325"/>
          <p14:tracePt t="18943" x="9909175" y="6410325"/>
          <p14:tracePt t="18945" x="9963150" y="6410325"/>
          <p14:tracePt t="18946" x="9982200" y="6429375"/>
          <p14:tracePt t="18947" x="10009188" y="6429375"/>
          <p14:tracePt t="18948" x="10018713" y="6429375"/>
          <p14:tracePt t="18949" x="10036175" y="6429375"/>
          <p14:tracePt t="18950" x="10055225" y="6429375"/>
          <p14:tracePt t="18951" x="10072688" y="6429375"/>
          <p14:tracePt t="18952" x="10101263" y="6429375"/>
          <p14:tracePt t="18953" x="10109200" y="6437313"/>
          <p14:tracePt t="18954" x="10128250" y="6437313"/>
          <p14:tracePt t="18955" x="10137775" y="6437313"/>
          <p14:tracePt t="18956" x="10145713" y="6437313"/>
          <p14:tracePt t="18957" x="10155238" y="6437313"/>
          <p14:tracePt t="18958" x="10174288" y="6437313"/>
          <p14:tracePt t="18959" x="10182225" y="6437313"/>
          <p14:tracePt t="18960" x="10201275" y="6446838"/>
          <p14:tracePt t="18962" x="10210800" y="6446838"/>
          <p14:tracePt t="18963" x="10237788" y="6446838"/>
          <p14:tracePt t="18965" x="10247313" y="6446838"/>
          <p14:tracePt t="18966" x="10264775" y="6456363"/>
          <p14:tracePt t="18969" x="10274300" y="6456363"/>
          <p14:tracePt t="18970" x="10283825" y="6456363"/>
          <p14:tracePt t="18972" x="10291763" y="6456363"/>
          <p14:tracePt t="18973" x="10301288" y="6456363"/>
          <p14:tracePt t="18975" x="10320338" y="6465888"/>
          <p14:tracePt t="18978" x="10328275" y="6465888"/>
          <p14:tracePt t="18980" x="10337800" y="6465888"/>
          <p14:tracePt t="18983" x="10347325" y="6465888"/>
          <p14:tracePt t="18985" x="10374313" y="6473825"/>
          <p14:tracePt t="18991" x="10383838" y="6473825"/>
          <p14:tracePt t="18999" x="10393363" y="6473825"/>
          <p14:tracePt t="19038" x="10401300" y="6473825"/>
          <p14:tracePt t="19041" x="10410825" y="6473825"/>
          <p14:tracePt t="19043" x="10420350" y="6473825"/>
          <p14:tracePt t="19047" x="10429875" y="6473825"/>
          <p14:tracePt t="19049" x="10437813" y="6473825"/>
          <p14:tracePt t="19050" x="10447338" y="6473825"/>
          <p14:tracePt t="19052" x="10456863" y="6473825"/>
          <p14:tracePt t="19055" x="10474325" y="6473825"/>
          <p14:tracePt t="19057" x="10483850" y="6473825"/>
          <p14:tracePt t="19059" x="10493375" y="6473825"/>
          <p14:tracePt t="19060" x="10502900" y="6473825"/>
          <p14:tracePt t="19062" x="10510838" y="6473825"/>
          <p14:tracePt t="19064" x="10520363" y="6473825"/>
          <p14:tracePt t="19066" x="10529888" y="6473825"/>
          <p14:tracePt t="19068" x="10539413" y="6473825"/>
          <p14:tracePt t="19069" x="10547350" y="6473825"/>
          <p14:tracePt t="19071" x="10556875" y="6473825"/>
          <p14:tracePt t="19073" x="10575925" y="6473825"/>
          <p14:tracePt t="19080" x="10612438" y="6473825"/>
          <p14:tracePt t="19081" x="10621963" y="6473825"/>
          <p14:tracePt t="19082" x="10629900" y="6473825"/>
          <p14:tracePt t="19086" x="10648950" y="6473825"/>
          <p14:tracePt t="19088" x="10658475" y="6473825"/>
          <p14:tracePt t="19091" x="10675938" y="6473825"/>
          <p14:tracePt t="19092" x="10685463" y="6473825"/>
          <p14:tracePt t="19103" x="10694988" y="6473825"/>
          <p14:tracePt t="19128" x="10731500" y="6473825"/>
          <p14:tracePt t="19129" x="10739438" y="6473825"/>
          <p14:tracePt t="19131" x="10748963" y="6473825"/>
          <p14:tracePt t="19141" x="10848975" y="6473825"/>
          <p14:tracePt t="19142" x="10858500" y="6473825"/>
          <p14:tracePt t="19143" x="10868025" y="6473825"/>
          <p14:tracePt t="19145" x="10895013" y="6473825"/>
          <p14:tracePt t="19146" x="10904538" y="6473825"/>
          <p14:tracePt t="19147" x="10914063" y="6473825"/>
          <p14:tracePt t="19148" x="10931525" y="6473825"/>
          <p14:tracePt t="19149" x="10941050" y="6473825"/>
          <p14:tracePt t="19150" x="10958513" y="6473825"/>
          <p14:tracePt t="19151" x="10977563" y="6473825"/>
          <p14:tracePt t="19152" x="10987088" y="6473825"/>
          <p14:tracePt t="19153" x="11004550" y="6473825"/>
          <p14:tracePt t="19154" x="11014075" y="6473825"/>
          <p14:tracePt t="19155" x="11031538" y="6473825"/>
          <p14:tracePt t="19159" x="11087100" y="6473825"/>
          <p14:tracePt t="19160" x="11104563" y="6473825"/>
          <p14:tracePt t="19161" x="11123613" y="6473825"/>
          <p14:tracePt t="19162" x="11141075" y="6473825"/>
          <p14:tracePt t="19163" x="11150600" y="6473825"/>
          <p14:tracePt t="19164" x="11169650" y="6473825"/>
          <p14:tracePt t="19165" x="11187113" y="6473825"/>
          <p14:tracePt t="19166" x="11206163" y="6473825"/>
          <p14:tracePt t="19169" x="11250613" y="6473825"/>
          <p14:tracePt t="19170" x="11260138" y="6473825"/>
          <p14:tracePt t="19171" x="11279188" y="6473825"/>
          <p14:tracePt t="19172" x="11306175" y="6473825"/>
          <p14:tracePt t="19173" x="11315700" y="6473825"/>
          <p14:tracePt t="19175" x="11342688" y="6465888"/>
          <p14:tracePt t="19176" x="11360150" y="6465888"/>
          <p14:tracePt t="19177" x="11379200" y="6465888"/>
          <p14:tracePt t="19180" x="11415713" y="6456363"/>
          <p14:tracePt t="19181" x="11452225" y="6437313"/>
          <p14:tracePt t="19186" x="11534775" y="6429375"/>
          <p14:tracePt t="19187" x="11561763" y="6419850"/>
          <p14:tracePt t="19189" x="11588750" y="6419850"/>
          <p14:tracePt t="19190" x="11598275" y="6410325"/>
          <p14:tracePt t="19191" x="11617325" y="6410325"/>
          <p14:tracePt t="19192" x="11625263" y="6400800"/>
          <p14:tracePt t="19193" x="11644313" y="6400800"/>
          <p14:tracePt t="19195" x="11671300" y="6392863"/>
          <p14:tracePt t="19197" x="11698288" y="6383338"/>
          <p14:tracePt t="19198" x="11717338" y="6383338"/>
          <p14:tracePt t="19201" x="11763375" y="6356350"/>
          <p14:tracePt t="19203" x="11790363" y="6337300"/>
          <p14:tracePt t="19205" x="11799888" y="6327775"/>
          <p14:tracePt t="19206" x="11807825" y="6327775"/>
          <p14:tracePt t="19207" x="11817350" y="6319838"/>
          <p14:tracePt t="19208" x="11836400" y="6310313"/>
          <p14:tracePt t="19212" x="11863388" y="6300788"/>
          <p14:tracePt t="19214" x="11890375" y="6273800"/>
          <p14:tracePt t="19217" x="11909425" y="6254750"/>
          <p14:tracePt t="19219" x="11917363" y="6246813"/>
          <p14:tracePt t="19221" x="11926888" y="6237288"/>
          <p14:tracePt t="19223" x="11936413" y="6227763"/>
          <p14:tracePt t="19224" x="11945938" y="6218238"/>
          <p14:tracePt t="19226" x="11953875" y="6210300"/>
          <p14:tracePt t="19228" x="11963400" y="6200775"/>
          <p14:tracePt t="19231" x="11972925" y="6173788"/>
          <p14:tracePt t="19234" x="11982450" y="6164263"/>
          <p14:tracePt t="19236" x="11982450" y="6154738"/>
          <p14:tracePt t="19237" x="11990388" y="6145213"/>
          <p14:tracePt t="19239" x="11990388" y="6137275"/>
          <p14:tracePt t="19241" x="11999913" y="6127750"/>
          <p14:tracePt t="19243" x="11999913" y="6118225"/>
          <p14:tracePt t="19246" x="11999913" y="6108700"/>
          <p14:tracePt t="19249" x="12009438" y="6091238"/>
          <p14:tracePt t="19251" x="12009438" y="6081713"/>
          <p14:tracePt t="19253" x="12009438" y="6072188"/>
          <p14:tracePt t="19255" x="12009438" y="6064250"/>
          <p14:tracePt t="19258" x="12009438" y="6054725"/>
          <p14:tracePt t="19261" x="12009438" y="6045200"/>
          <p14:tracePt t="19263" x="12009438" y="6035675"/>
          <p14:tracePt t="19267" x="12009438" y="6027738"/>
          <p14:tracePt t="19268" x="12009438" y="6018213"/>
          <p14:tracePt t="19270" x="12009438" y="6008688"/>
          <p14:tracePt t="19272" x="12009438" y="5999163"/>
          <p14:tracePt t="19275" x="12009438" y="5991225"/>
          <p14:tracePt t="19277" x="12009438" y="5981700"/>
          <p14:tracePt t="19279" x="12009438" y="5972175"/>
          <p14:tracePt t="19281" x="12009438" y="5962650"/>
          <p14:tracePt t="19283" x="12009438" y="5954713"/>
          <p14:tracePt t="19285" x="12009438" y="5945188"/>
          <p14:tracePt t="19288" x="12009438" y="5926138"/>
          <p14:tracePt t="19292" x="12009438" y="5918200"/>
          <p14:tracePt t="19292" x="12009438" y="5908675"/>
          <p14:tracePt t="19295" x="11999913" y="5889625"/>
          <p14:tracePt t="19299" x="11999913" y="5881688"/>
          <p14:tracePt t="19300" x="11999913" y="5872163"/>
          <p14:tracePt t="19302" x="11990388" y="5862638"/>
          <p14:tracePt t="19303" x="11990388" y="5853113"/>
          <p14:tracePt t="19306" x="11982450" y="5835650"/>
          <p14:tracePt t="19309" x="11982450" y="5826125"/>
          <p14:tracePt t="19309" x="11982450" y="5816600"/>
          <p14:tracePt t="19313" x="11972925" y="5789613"/>
          <p14:tracePt t="19314" x="11963400" y="5770563"/>
          <p14:tracePt t="19317" x="11963400" y="5762625"/>
          <p14:tracePt t="19318" x="11953875" y="5743575"/>
          <p14:tracePt t="19321" x="11953875" y="5734050"/>
          <p14:tracePt t="19322" x="11945938" y="5726113"/>
          <p14:tracePt t="19324" x="11945938" y="5716588"/>
          <p14:tracePt t="19325" x="11945938" y="5707063"/>
          <p14:tracePt t="19326" x="11936413" y="5697538"/>
          <p14:tracePt t="19329" x="11926888" y="5680075"/>
          <p14:tracePt t="19330" x="11926888" y="5670550"/>
          <p14:tracePt t="19333" x="11917363" y="5653088"/>
          <p14:tracePt t="19336" x="11909425" y="5643563"/>
          <p14:tracePt t="19337" x="11909425" y="5634038"/>
          <p14:tracePt t="19338" x="11899900" y="5607050"/>
          <p14:tracePt t="19341" x="11899900" y="5597525"/>
          <p14:tracePt t="19343" x="11899900" y="5588000"/>
          <p14:tracePt t="19345" x="11890375" y="5580063"/>
          <p14:tracePt t="19347" x="11890375" y="5570538"/>
          <p14:tracePt t="19349" x="11872913" y="5561013"/>
          <p14:tracePt t="19352" x="11872913" y="5551488"/>
          <p14:tracePt t="19354" x="11863388" y="5543550"/>
          <p14:tracePt t="19355" x="11863388" y="5534025"/>
          <p14:tracePt t="19357" x="11853863" y="5524500"/>
          <p14:tracePt t="19359" x="11853863" y="5514975"/>
          <p14:tracePt t="19362" x="11844338" y="5497513"/>
          <p14:tracePt t="19368" x="11836400" y="5487988"/>
          <p14:tracePt t="19369" x="11836400" y="5478463"/>
          <p14:tracePt t="19372" x="11826875" y="5470525"/>
          <p14:tracePt t="19375" x="11826875" y="5461000"/>
          <p14:tracePt t="19379" x="11817350" y="5441950"/>
          <p14:tracePt t="19385" x="11807825" y="5434013"/>
          <p14:tracePt t="19388" x="11799888" y="5424488"/>
          <p14:tracePt t="19391" x="11790363" y="5414963"/>
          <p14:tracePt t="19399" x="11771313" y="5378450"/>
          <p14:tracePt t="19404" x="11753850" y="5351463"/>
          <p14:tracePt t="19407" x="11734800" y="5332413"/>
          <p14:tracePt t="19410" x="11726863" y="5324475"/>
          <p14:tracePt t="19412" x="11717338" y="5314950"/>
          <p14:tracePt t="19413" x="11707813" y="5305425"/>
          <p14:tracePt t="19414" x="11698288" y="5295900"/>
          <p14:tracePt t="19416" x="11690350" y="5287963"/>
          <p14:tracePt t="19418" x="11680825" y="5278438"/>
          <p14:tracePt t="19420" x="11671300" y="5268913"/>
          <p14:tracePt t="19422" x="11661775" y="5259388"/>
          <p14:tracePt t="19423" x="11653838" y="5251450"/>
          <p14:tracePt t="19425" x="11644313" y="5241925"/>
          <p14:tracePt t="19426" x="11634788" y="5241925"/>
          <p14:tracePt t="19427" x="11625263" y="5232400"/>
          <p14:tracePt t="19428" x="11617325" y="5222875"/>
          <p14:tracePt t="19431" x="11588750" y="5205413"/>
          <p14:tracePt t="19432" x="11580813" y="5195888"/>
          <p14:tracePt t="19434" x="11571288" y="5186363"/>
          <p14:tracePt t="19435" x="11552238" y="5178425"/>
          <p14:tracePt t="19437" x="11544300" y="5168900"/>
          <p14:tracePt t="19439" x="11534775" y="5159375"/>
          <p14:tracePt t="19440" x="11515725" y="5141913"/>
          <p14:tracePt t="19442" x="11507788" y="5132388"/>
          <p14:tracePt t="19444" x="11498263" y="5122863"/>
          <p14:tracePt t="19445" x="11488738" y="5122863"/>
          <p14:tracePt t="19446" x="11479213" y="5113338"/>
          <p14:tracePt t="19448" x="11461750" y="5105400"/>
          <p14:tracePt t="19450" x="11442700" y="5095875"/>
          <p14:tracePt t="19452" x="11434763" y="5095875"/>
          <p14:tracePt t="19454" x="11425238" y="5086350"/>
          <p14:tracePt t="19455" x="11415713" y="5076825"/>
          <p14:tracePt t="19457" x="11398250" y="5068888"/>
          <p14:tracePt t="19460" x="11388725" y="5059363"/>
          <p14:tracePt t="19462" x="11379200" y="5059363"/>
          <p14:tracePt t="19463" x="11369675" y="5049838"/>
          <p14:tracePt t="19466" x="11360150" y="5040313"/>
          <p14:tracePt t="19469" x="11342688" y="5040313"/>
          <p14:tracePt t="19471" x="11333163" y="5032375"/>
          <p14:tracePt t="19475" x="11315700" y="5022850"/>
          <p14:tracePt t="19476" x="11306175" y="5022850"/>
          <p14:tracePt t="19479" x="11296650" y="5013325"/>
          <p14:tracePt t="19481" x="11287125" y="5013325"/>
          <p14:tracePt t="19482" x="11279188" y="5003800"/>
          <p14:tracePt t="19487" x="11269663" y="5003800"/>
          <p14:tracePt t="19490" x="11260138" y="4995863"/>
          <p14:tracePt t="19496" x="11250613" y="4986338"/>
          <p14:tracePt t="19500" x="11242675" y="4986338"/>
          <p14:tracePt t="27016" x="11233150" y="4986338"/>
          <p14:tracePt t="27018" x="11223625" y="4986338"/>
          <p14:tracePt t="27021" x="11206163" y="4986338"/>
          <p14:tracePt t="27023" x="11196638" y="4986338"/>
          <p14:tracePt t="27024" x="11187113" y="4995863"/>
          <p14:tracePt t="27029" x="11133138" y="5003800"/>
          <p14:tracePt t="27031" x="11114088" y="5003800"/>
          <p14:tracePt t="27033" x="11096625" y="5013325"/>
          <p14:tracePt t="27034" x="11087100" y="5013325"/>
          <p14:tracePt t="27036" x="11041063" y="5022850"/>
          <p14:tracePt t="27038" x="11014075" y="5022850"/>
          <p14:tracePt t="27039" x="10995025" y="5032375"/>
          <p14:tracePt t="27040" x="10977563" y="5032375"/>
          <p14:tracePt t="27041" x="10950575" y="5032375"/>
          <p14:tracePt t="27042" x="10931525" y="5049838"/>
          <p14:tracePt t="27043" x="10904538" y="5049838"/>
          <p14:tracePt t="27044" x="10877550" y="5049838"/>
          <p14:tracePt t="27045" x="10848975" y="5059363"/>
          <p14:tracePt t="27046" x="10831513" y="5059363"/>
          <p14:tracePt t="27047" x="10812463" y="5059363"/>
          <p14:tracePt t="27048" x="10775950" y="5068888"/>
          <p14:tracePt t="27049" x="10739438" y="5068888"/>
          <p14:tracePt t="27050" x="10712450" y="5068888"/>
          <p14:tracePt t="27051" x="10694988" y="5068888"/>
          <p14:tracePt t="27053" x="10639425" y="5068888"/>
          <p14:tracePt t="27054" x="10602913" y="5076825"/>
          <p14:tracePt t="27055" x="10566400" y="5076825"/>
          <p14:tracePt t="27056" x="10529888" y="5076825"/>
          <p14:tracePt t="27057" x="10493375" y="5076825"/>
          <p14:tracePt t="27058" x="10466388" y="5076825"/>
          <p14:tracePt t="27059" x="10429875" y="5076825"/>
          <p14:tracePt t="27060" x="10393363" y="5076825"/>
          <p14:tracePt t="27061" x="10356850" y="5076825"/>
          <p14:tracePt t="27062" x="10320338" y="5076825"/>
          <p14:tracePt t="27063" x="10283825" y="5095875"/>
          <p14:tracePt t="27064" x="10237788" y="5095875"/>
          <p14:tracePt t="27065" x="10201275" y="5095875"/>
          <p14:tracePt t="27066" x="10155238" y="5095875"/>
          <p14:tracePt t="27067" x="10101263" y="5095875"/>
          <p14:tracePt t="27068" x="10064750" y="5095875"/>
          <p14:tracePt t="27069" x="10018713" y="5095875"/>
          <p14:tracePt t="27070" x="9982200" y="5095875"/>
          <p14:tracePt t="27071" x="9945688" y="5095875"/>
          <p14:tracePt t="27072" x="9899650" y="5095875"/>
          <p14:tracePt t="27087" x="9278938" y="5095875"/>
          <p14:tracePt t="27089" x="9059863" y="5095875"/>
          <p14:tracePt t="27090" x="9023350" y="5086350"/>
          <p14:tracePt t="27091" x="8967788" y="5086350"/>
          <p14:tracePt t="27092" x="8921750" y="5086350"/>
          <p14:tracePt t="27093" x="8877300" y="5086350"/>
          <p14:tracePt t="27094" x="8804275" y="5086350"/>
          <p14:tracePt t="27095" x="8758238" y="5086350"/>
          <p14:tracePt t="27096" x="8712200" y="5076825"/>
          <p14:tracePt t="27097" x="8658225" y="5076825"/>
          <p14:tracePt t="27098" x="8593138" y="5076825"/>
          <p14:tracePt t="27099" x="8548688" y="5076825"/>
          <p14:tracePt t="27100" x="8493125" y="5076825"/>
          <p14:tracePt t="27101" x="8429625" y="5076825"/>
          <p14:tracePt t="27103" x="8329613" y="5076825"/>
          <p14:tracePt t="27104" x="8264525" y="5076825"/>
          <p14:tracePt t="27105" x="8220075" y="5076825"/>
          <p14:tracePt t="27106" x="8164513" y="5068888"/>
          <p14:tracePt t="27107" x="8101013" y="5068888"/>
          <p14:tracePt t="27108" x="8045450" y="5068888"/>
          <p14:tracePt t="27109" x="7999413" y="5068888"/>
          <p14:tracePt t="27110" x="7962900" y="5068888"/>
          <p14:tracePt t="27111" x="7899400" y="5068888"/>
          <p14:tracePt t="27112" x="7845425" y="5049838"/>
          <p14:tracePt t="27113" x="7780338" y="5049838"/>
          <p14:tracePt t="27114" x="7735888" y="5049838"/>
          <p14:tracePt t="27115" x="7680325" y="5049838"/>
          <p14:tracePt t="27116" x="7616825" y="5049838"/>
          <p14:tracePt t="27117" x="7570788" y="5049838"/>
          <p14:tracePt t="27118" x="7516813" y="5049838"/>
          <p14:tracePt t="27120" x="7388225" y="5040313"/>
          <p14:tracePt t="27121" x="7334250" y="5040313"/>
          <p14:tracePt t="27122" x="7269163" y="5040313"/>
          <p14:tracePt t="27123" x="7223125" y="5040313"/>
          <p14:tracePt t="27124" x="7150100" y="5040313"/>
          <p14:tracePt t="27125" x="7105650" y="5040313"/>
          <p14:tracePt t="27126" x="7059613" y="5040313"/>
          <p14:tracePt t="27127" x="6986588" y="5040313"/>
          <p14:tracePt t="27128" x="6940550" y="5040313"/>
          <p14:tracePt t="27129" x="6877050" y="5022850"/>
          <p14:tracePt t="27130" x="6850063" y="5022850"/>
          <p14:tracePt t="27131" x="6784975" y="5022850"/>
          <p14:tracePt t="27132" x="6740525" y="5022850"/>
          <p14:tracePt t="27133" x="6684963" y="5022850"/>
          <p14:tracePt t="27134" x="6638925" y="5022850"/>
          <p14:tracePt t="27137" x="6492875" y="5013325"/>
          <p14:tracePt t="27138" x="6438900" y="5013325"/>
          <p14:tracePt t="27139" x="6373813" y="5013325"/>
          <p14:tracePt t="27140" x="6337300" y="5013325"/>
          <p14:tracePt t="27141" x="6292850" y="5003800"/>
          <p14:tracePt t="27142" x="6256338" y="5003800"/>
          <p14:tracePt t="27143" x="6210300" y="5003800"/>
          <p14:tracePt t="27144" x="6154738" y="4986338"/>
          <p14:tracePt t="27145" x="6118225" y="4986338"/>
          <p14:tracePt t="27146" x="6073775" y="4986338"/>
          <p14:tracePt t="27147" x="6037263" y="4986338"/>
          <p14:tracePt t="27148" x="6000750" y="4986338"/>
          <p14:tracePt t="27149" x="5964238" y="4976813"/>
          <p14:tracePt t="27150" x="5945188" y="4976813"/>
          <p14:tracePt t="27151" x="5908675" y="4976813"/>
          <p14:tracePt t="27153" x="5835650" y="4976813"/>
          <p14:tracePt t="27154" x="5808663" y="4976813"/>
          <p14:tracePt t="27155" x="5772150" y="4967288"/>
          <p14:tracePt t="27156" x="5735638" y="4967288"/>
          <p14:tracePt t="27157" x="5699125" y="4967288"/>
          <p14:tracePt t="27158" x="5662613" y="4967288"/>
          <p14:tracePt t="27159" x="5643563" y="4949825"/>
          <p14:tracePt t="27160" x="5616575" y="4949825"/>
          <p14:tracePt t="27161" x="5580063" y="4949825"/>
          <p14:tracePt t="27162" x="5561013" y="4940300"/>
          <p14:tracePt t="27163" x="5543550" y="4940300"/>
          <p14:tracePt t="27164" x="5516563" y="4940300"/>
          <p14:tracePt t="27165" x="5497513" y="4940300"/>
          <p14:tracePt t="27166" x="5480050" y="4930775"/>
          <p14:tracePt t="27167" x="5451475" y="4930775"/>
          <p14:tracePt t="27168" x="5434013" y="4930775"/>
          <p14:tracePt t="27170" x="5414963" y="4922838"/>
          <p14:tracePt t="27171" x="5397500" y="4922838"/>
          <p14:tracePt t="27173" x="5370513" y="4922838"/>
          <p14:tracePt t="27173" x="5360988" y="4913313"/>
          <p14:tracePt t="27174" x="5351463" y="4913313"/>
          <p14:tracePt t="27175" x="5334000" y="4913313"/>
          <p14:tracePt t="27176" x="5324475" y="4903788"/>
          <p14:tracePt t="27177" x="5314950" y="4903788"/>
          <p14:tracePt t="27178" x="5305425" y="4903788"/>
          <p14:tracePt t="27179" x="5297488" y="4903788"/>
          <p14:tracePt t="27180" x="5278438" y="4894263"/>
          <p14:tracePt t="27182" x="5268913" y="4894263"/>
          <p14:tracePt t="27183" x="5260975" y="4894263"/>
          <p14:tracePt t="27184" x="5251450" y="4884738"/>
          <p14:tracePt t="27186" x="5241925" y="4884738"/>
          <p14:tracePt t="27187" x="5232400" y="4884738"/>
          <p14:tracePt t="27188" x="5224463" y="4876800"/>
          <p14:tracePt t="27192" x="5214938" y="4876800"/>
          <p14:tracePt t="27193" x="5205413" y="4867275"/>
          <p14:tracePt t="27264" x="5195888" y="4857750"/>
          <p14:tracePt t="27267" x="5187950" y="4848225"/>
          <p14:tracePt t="27270" x="5178425" y="4840288"/>
          <p14:tracePt t="27273" x="5168900" y="4821238"/>
          <p14:tracePt t="27276" x="5159375" y="4811713"/>
          <p14:tracePt t="27280" x="5141913" y="4794250"/>
          <p14:tracePt t="27281" x="5122863" y="4784725"/>
          <p14:tracePt t="27284" x="5114925" y="4775200"/>
          <p14:tracePt t="27285" x="5105400" y="4775200"/>
          <p14:tracePt t="27287" x="5086350" y="4767263"/>
          <p14:tracePt t="27289" x="5078413" y="4757738"/>
          <p14:tracePt t="27293" x="5049838" y="4748213"/>
          <p14:tracePt t="27295" x="5041900" y="4748213"/>
          <p14:tracePt t="27296" x="5032375" y="4748213"/>
          <p14:tracePt t="27297" x="5022850" y="4738688"/>
          <p14:tracePt t="27298" x="5013325" y="4738688"/>
          <p14:tracePt t="27299" x="5005388" y="4738688"/>
          <p14:tracePt t="27300" x="4995863" y="4738688"/>
          <p14:tracePt t="27301" x="4968875" y="4730750"/>
          <p14:tracePt t="27303" x="4949825" y="4730750"/>
          <p14:tracePt t="27305" x="4932363" y="4730750"/>
          <p14:tracePt t="27306" x="4913313" y="4721225"/>
          <p14:tracePt t="27308" x="4903788" y="4721225"/>
          <p14:tracePt t="27309" x="4886325" y="4721225"/>
          <p14:tracePt t="27310" x="4876800" y="4721225"/>
          <p14:tracePt t="27311" x="4867275" y="4721225"/>
          <p14:tracePt t="27312" x="4840288" y="4721225"/>
          <p14:tracePt t="27313" x="4830763" y="4721225"/>
          <p14:tracePt t="27314" x="4813300" y="4721225"/>
          <p14:tracePt t="27315" x="4803775" y="4721225"/>
          <p14:tracePt t="27316" x="4794250" y="4721225"/>
          <p14:tracePt t="27317" x="4776788" y="4711700"/>
          <p14:tracePt t="27318" x="4767263" y="4711700"/>
          <p14:tracePt t="27319" x="4748213" y="4711700"/>
          <p14:tracePt t="27320" x="4740275" y="4711700"/>
          <p14:tracePt t="27321" x="4711700" y="4711700"/>
          <p14:tracePt t="27323" x="4684713" y="4711700"/>
          <p14:tracePt t="27324" x="4675188" y="4711700"/>
          <p14:tracePt t="27325" x="4667250" y="4711700"/>
          <p14:tracePt t="27326" x="4648200" y="4711700"/>
          <p14:tracePt t="27327" x="4638675" y="4711700"/>
          <p14:tracePt t="27328" x="4621213" y="4694238"/>
          <p14:tracePt t="27329" x="4611688" y="4694238"/>
          <p14:tracePt t="27330" x="4594225" y="4694238"/>
          <p14:tracePt t="27331" x="4584700" y="4694238"/>
          <p14:tracePt t="27332" x="4557713" y="4694238"/>
          <p14:tracePt t="27333" x="4548188" y="4694238"/>
          <p14:tracePt t="27334" x="4529138" y="4694238"/>
          <p14:tracePt t="27335" x="4511675" y="4694238"/>
          <p14:tracePt t="27336" x="4502150" y="4694238"/>
          <p14:tracePt t="27337" x="4484688" y="4694238"/>
          <p14:tracePt t="27338" x="4475163" y="4694238"/>
          <p14:tracePt t="27339" x="4438650" y="4684713"/>
          <p14:tracePt t="27341" x="4419600" y="4684713"/>
          <p14:tracePt t="27342" x="4411663" y="4684713"/>
          <p14:tracePt t="27344" x="4392613" y="4684713"/>
          <p14:tracePt t="27345" x="4346575" y="4675188"/>
          <p14:tracePt t="27346" x="4338638" y="4675188"/>
          <p14:tracePt t="27347" x="4329113" y="4675188"/>
          <p14:tracePt t="27348" x="4310063" y="4675188"/>
          <p14:tracePt t="27349" x="4292600" y="4675188"/>
          <p14:tracePt t="27350" x="4283075" y="4675188"/>
          <p14:tracePt t="27351" x="4256088" y="4665663"/>
          <p14:tracePt t="27353" x="4229100" y="4657725"/>
          <p14:tracePt t="27363" x="4090988" y="4621213"/>
          <p14:tracePt t="27364" x="4073525" y="4621213"/>
          <p14:tracePt t="27365" x="4044950" y="4611688"/>
          <p14:tracePt t="27366" x="4037013" y="4602163"/>
          <p14:tracePt t="27367" x="4017963" y="4602163"/>
          <p14:tracePt t="27368" x="4008438" y="4592638"/>
          <p14:tracePt t="27371" x="3981450" y="4584700"/>
          <p14:tracePt t="27373" x="3954463" y="4575175"/>
          <p14:tracePt t="27374" x="3944938" y="4565650"/>
          <p14:tracePt t="27375" x="3917950" y="4565650"/>
          <p14:tracePt t="27376" x="3908425" y="4556125"/>
          <p14:tracePt t="27377" x="3898900" y="4556125"/>
          <p14:tracePt t="27378" x="3890963" y="4556125"/>
          <p14:tracePt t="27379" x="3881438" y="4548188"/>
          <p14:tracePt t="27380" x="3871913" y="4548188"/>
          <p14:tracePt t="27381" x="3862388" y="4538663"/>
          <p14:tracePt t="27382" x="3854450" y="4538663"/>
          <p14:tracePt t="27383" x="3844925" y="4529138"/>
          <p14:tracePt t="27384" x="3835400" y="4529138"/>
          <p14:tracePt t="27385" x="3825875" y="4519613"/>
          <p14:tracePt t="27387" x="3808413" y="4511675"/>
          <p14:tracePt t="27391" x="3781425" y="4492625"/>
          <p14:tracePt t="27393" x="3771900" y="4483100"/>
          <p14:tracePt t="27395" x="3762375" y="4475163"/>
          <p14:tracePt t="27401" x="3752850" y="4465638"/>
          <p14:tracePt t="27406" x="3744913" y="4456113"/>
          <p14:tracePt t="27427" x="3744913" y="4446588"/>
          <p14:tracePt t="27431" x="3744913" y="4438650"/>
          <p14:tracePt t="27433" x="3735388" y="4429125"/>
          <p14:tracePt t="27437" x="3735388" y="4419600"/>
          <p14:tracePt t="27441" x="3725863" y="4410075"/>
          <p14:tracePt t="27444" x="3725863" y="4402138"/>
          <p14:tracePt t="27448" x="3716338" y="4383088"/>
          <p14:tracePt t="27451" x="3716338" y="4373563"/>
          <p14:tracePt t="27454" x="3708400" y="4365625"/>
          <p14:tracePt t="27456" x="3698875" y="4346575"/>
          <p14:tracePt t="27460" x="3689350" y="4337050"/>
          <p14:tracePt t="27461" x="3689350" y="4329113"/>
          <p14:tracePt t="27462" x="3679825" y="4319588"/>
          <p14:tracePt t="27464" x="3679825" y="4310063"/>
          <p14:tracePt t="27465" x="3671888" y="4300538"/>
          <p14:tracePt t="27467" x="3662363" y="4292600"/>
          <p14:tracePt t="27470" x="3652838" y="4283075"/>
          <p14:tracePt t="27471" x="3652838" y="4273550"/>
          <p14:tracePt t="27472" x="3643313" y="4264025"/>
          <p14:tracePt t="27474" x="3635375" y="4256088"/>
          <p14:tracePt t="27476" x="3625850" y="4246563"/>
          <p14:tracePt t="27478" x="3616325" y="4237038"/>
          <p14:tracePt t="27480" x="3606800" y="4210050"/>
          <p14:tracePt t="27482" x="3598863" y="4200525"/>
          <p14:tracePt t="27484" x="3589338" y="4191000"/>
          <p14:tracePt t="27486" x="3579813" y="4183063"/>
          <p14:tracePt t="27488" x="3570288" y="4173538"/>
          <p14:tracePt t="27489" x="3562350" y="4164013"/>
          <p14:tracePt t="27492" x="3552825" y="4154488"/>
          <p14:tracePt t="27495" x="3533775" y="4146550"/>
          <p14:tracePt t="27495" x="3525838" y="4137025"/>
          <p14:tracePt t="27498" x="3516313" y="4127500"/>
          <p14:tracePt t="27500" x="3506788" y="4117975"/>
          <p14:tracePt t="27503" x="3497263" y="4110038"/>
          <p14:tracePt t="27505" x="3489325" y="4100513"/>
          <p14:tracePt t="27508" x="3470275" y="4100513"/>
          <p14:tracePt t="27509" x="3460750" y="4090988"/>
          <p14:tracePt t="27511" x="3452813" y="4081463"/>
          <p14:tracePt t="27513" x="3443288" y="4073525"/>
          <p14:tracePt t="27514" x="3433763" y="4064000"/>
          <p14:tracePt t="27516" x="3433763" y="4054475"/>
          <p14:tracePt t="27517" x="3424238" y="4044950"/>
          <p14:tracePt t="27520" x="3416300" y="4027488"/>
          <p14:tracePt t="27522" x="3416300" y="4017963"/>
          <p14:tracePt t="27524" x="3406775" y="4008438"/>
          <p14:tracePt t="27527" x="3406775" y="3990975"/>
          <p14:tracePt t="27528" x="3397250" y="3971925"/>
          <p14:tracePt t="27530" x="3397250" y="3963988"/>
          <p14:tracePt t="27531" x="3387725" y="3944938"/>
          <p14:tracePt t="27532" x="3387725" y="3935413"/>
          <p14:tracePt t="27533" x="3387725" y="3927475"/>
          <p14:tracePt t="27534" x="3387725" y="3917950"/>
          <p14:tracePt t="27535" x="3387725" y="3908425"/>
          <p14:tracePt t="27536" x="3379788" y="3898900"/>
          <p14:tracePt t="27537" x="3379788" y="3889375"/>
          <p14:tracePt t="27538" x="3379788" y="3881438"/>
          <p14:tracePt t="27539" x="3379788" y="3871913"/>
          <p14:tracePt t="27540" x="3379788" y="3862388"/>
          <p14:tracePt t="27542" x="3370263" y="3835400"/>
          <p14:tracePt t="27543" x="3370263" y="3825875"/>
          <p14:tracePt t="27544" x="3370263" y="3816350"/>
          <p14:tracePt t="27545" x="3370263" y="3808413"/>
          <p14:tracePt t="27546" x="3370263" y="3789363"/>
          <p14:tracePt t="27547" x="3370263" y="3779838"/>
          <p14:tracePt t="27548" x="3370263" y="3771900"/>
          <p14:tracePt t="27549" x="3370263" y="3752850"/>
          <p14:tracePt t="27550" x="3360738" y="3743325"/>
          <p14:tracePt t="27551" x="3360738" y="3735388"/>
          <p14:tracePt t="27552" x="3360738" y="3706813"/>
          <p14:tracePt t="27553" x="3360738" y="3698875"/>
          <p14:tracePt t="27554" x="3360738" y="3679825"/>
          <p14:tracePt t="27555" x="3360738" y="3670300"/>
          <p14:tracePt t="27556" x="3360738" y="3662363"/>
          <p14:tracePt t="27558" x="3351213" y="3652838"/>
          <p14:tracePt t="27558" x="3351213" y="3633788"/>
          <p14:tracePt t="27559" x="3351213" y="3625850"/>
          <p14:tracePt t="27560" x="3351213" y="3606800"/>
          <p14:tracePt t="27561" x="3351213" y="3597275"/>
          <p14:tracePt t="27562" x="3351213" y="3589338"/>
          <p14:tracePt t="27563" x="3351213" y="3579813"/>
          <p14:tracePt t="27564" x="3343275" y="3552825"/>
          <p14:tracePt t="27565" x="3343275" y="3543300"/>
          <p14:tracePt t="27566" x="3343275" y="3524250"/>
          <p14:tracePt t="27567" x="3343275" y="3516313"/>
          <p14:tracePt t="27568" x="3333750" y="3497263"/>
          <p14:tracePt t="27570" x="3333750" y="3479800"/>
          <p14:tracePt t="27571" x="3333750" y="3470275"/>
          <p14:tracePt t="27572" x="3324225" y="3460750"/>
          <p14:tracePt t="27573" x="3324225" y="3443288"/>
          <p14:tracePt t="27574" x="3324225" y="3433763"/>
          <p14:tracePt t="27575" x="3314700" y="3424238"/>
          <p14:tracePt t="27576" x="3314700" y="3414713"/>
          <p14:tracePt t="27577" x="3314700" y="3387725"/>
          <p14:tracePt t="27578" x="3306763" y="3370263"/>
          <p14:tracePt t="27580" x="3306763" y="3360738"/>
          <p14:tracePt t="27581" x="3297238" y="3351213"/>
          <p14:tracePt t="27582" x="3297238" y="3341688"/>
          <p14:tracePt t="27583" x="3297238" y="3324225"/>
          <p14:tracePt t="27584" x="3297238" y="3314700"/>
          <p14:tracePt t="27585" x="3297238" y="3305175"/>
          <p14:tracePt t="27586" x="3278188" y="3297238"/>
          <p14:tracePt t="27587" x="3278188" y="3268663"/>
          <p14:tracePt t="27588" x="3270250" y="3260725"/>
          <p14:tracePt t="27589" x="3270250" y="3251200"/>
          <p14:tracePt t="27590" x="3260725" y="3232150"/>
          <p14:tracePt t="27591" x="3260725" y="3224213"/>
          <p14:tracePt t="27592" x="3260725" y="3214688"/>
          <p14:tracePt t="27593" x="3251200" y="3205163"/>
          <p14:tracePt t="27594" x="3251200" y="3195638"/>
          <p14:tracePt t="27595" x="3241675" y="3178175"/>
          <p14:tracePt t="27596" x="3241675" y="3168650"/>
          <p14:tracePt t="27597" x="3241675" y="3159125"/>
          <p14:tracePt t="27598" x="3241675" y="3141663"/>
          <p14:tracePt t="27599" x="3232150" y="3132138"/>
          <p14:tracePt t="27600" x="3224213" y="3105150"/>
          <p14:tracePt t="27601" x="3224213" y="3095625"/>
          <p14:tracePt t="27602" x="3214688" y="3086100"/>
          <p14:tracePt t="27603" x="3214688" y="3078163"/>
          <p14:tracePt t="27604" x="3214688" y="3059113"/>
          <p14:tracePt t="27605" x="3205163" y="3049588"/>
          <p14:tracePt t="27607" x="3195638" y="3032125"/>
          <p14:tracePt t="27610" x="3187700" y="2995613"/>
          <p14:tracePt t="27610" x="3178175" y="2976563"/>
          <p14:tracePt t="27612" x="3159125" y="2959100"/>
          <p14:tracePt t="27613" x="3159125" y="2949575"/>
          <p14:tracePt t="27614" x="3151188" y="2922588"/>
          <p14:tracePt t="27615" x="3141663" y="2913063"/>
          <p14:tracePt t="27616" x="3141663" y="2903538"/>
          <p14:tracePt t="27617" x="3132138" y="2894013"/>
          <p14:tracePt t="27618" x="3132138" y="2876550"/>
          <p14:tracePt t="27620" x="3114675" y="2857500"/>
          <p14:tracePt t="27621" x="3114675" y="2849563"/>
          <p14:tracePt t="27622" x="3114675" y="2830513"/>
          <p14:tracePt t="27623" x="3105150" y="2803525"/>
          <p14:tracePt t="27625" x="3095625" y="2794000"/>
          <p14:tracePt t="27626" x="3086100" y="2776538"/>
          <p14:tracePt t="27627" x="3086100" y="2767013"/>
          <p14:tracePt t="27628" x="3078163" y="2757488"/>
          <p14:tracePt t="27629" x="3078163" y="2747963"/>
          <p14:tracePt t="27630" x="3068638" y="2740025"/>
          <p14:tracePt t="27631" x="3059113" y="2720975"/>
          <p14:tracePt t="27632" x="3059113" y="2711450"/>
          <p14:tracePt t="27633" x="3041650" y="2703513"/>
          <p14:tracePt t="27634" x="3041650" y="2693988"/>
          <p14:tracePt t="27635" x="3032125" y="2667000"/>
          <p14:tracePt t="27637" x="3022600" y="2647950"/>
          <p14:tracePt t="27638" x="3022600" y="2638425"/>
          <p14:tracePt t="27639" x="3013075" y="2630488"/>
          <p14:tracePt t="27640" x="3013075" y="2620963"/>
          <p14:tracePt t="27641" x="3005138" y="2611438"/>
          <p14:tracePt t="27642" x="3005138" y="2601913"/>
          <p14:tracePt t="27643" x="2995613" y="2593975"/>
          <p14:tracePt t="27644" x="2995613" y="2584450"/>
          <p14:tracePt t="27645" x="2995613" y="2574925"/>
          <p14:tracePt t="27646" x="2986088" y="2565400"/>
          <p14:tracePt t="27647" x="2976563" y="2538413"/>
          <p14:tracePt t="27649" x="2976563" y="2528888"/>
          <p14:tracePt t="27650" x="2976563" y="2520950"/>
          <p14:tracePt t="27651" x="2968625" y="2511425"/>
          <p14:tracePt t="27652" x="2968625" y="2501900"/>
          <p14:tracePt t="27653" x="2968625" y="2492375"/>
          <p14:tracePt t="27654" x="2959100" y="2484438"/>
          <p14:tracePt t="27655" x="2959100" y="2474913"/>
          <p14:tracePt t="27656" x="2949575" y="2465388"/>
          <p14:tracePt t="27657" x="2949575" y="2455863"/>
          <p14:tracePt t="27658" x="2940050" y="2447925"/>
          <p14:tracePt t="27659" x="2940050" y="2438400"/>
          <p14:tracePt t="27661" x="2932113" y="2428875"/>
          <p14:tracePt t="27662" x="2922588" y="2419350"/>
          <p14:tracePt t="27664" x="2922588" y="2411413"/>
          <p14:tracePt t="27665" x="2913063" y="2401888"/>
          <p14:tracePt t="27666" x="2913063" y="2392363"/>
          <p14:tracePt t="27667" x="2903538" y="2382838"/>
          <p14:tracePt t="27668" x="2903538" y="2374900"/>
          <p14:tracePt t="27670" x="2895600" y="2365375"/>
          <p14:tracePt t="27671" x="2886075" y="2346325"/>
          <p14:tracePt t="27673" x="2886075" y="2338388"/>
          <p14:tracePt t="27674" x="2876550" y="2328863"/>
          <p14:tracePt t="27676" x="2859088" y="2301875"/>
          <p14:tracePt t="27678" x="2859088" y="2292350"/>
          <p14:tracePt t="27679" x="2849563" y="2282825"/>
          <p14:tracePt t="27681" x="2849563" y="2273300"/>
          <p14:tracePt t="27683" x="2840038" y="2255838"/>
          <p14:tracePt t="27687" x="2830513" y="2236788"/>
          <p14:tracePt t="27690" x="2822575" y="2228850"/>
          <p14:tracePt t="27691" x="2822575" y="2219325"/>
          <p14:tracePt t="27693" x="2813050" y="2209800"/>
          <p14:tracePt t="27694" x="2813050" y="2200275"/>
          <p14:tracePt t="27695" x="2803525" y="2192338"/>
          <p14:tracePt t="27698" x="2803525" y="2182813"/>
          <p14:tracePt t="27699" x="2794000" y="2173288"/>
          <p14:tracePt t="27701" x="2794000" y="2163763"/>
          <p14:tracePt t="27703" x="2786063" y="2155825"/>
          <p14:tracePt t="27707" x="2786063" y="2146300"/>
          <p14:tracePt t="27709" x="2776538" y="2127250"/>
          <p14:tracePt t="27713" x="2776538" y="2119313"/>
          <p14:tracePt t="27715" x="2767013" y="2090738"/>
          <p14:tracePt t="27726" x="2757488" y="2063750"/>
          <p14:tracePt t="27732" x="2749550" y="2027238"/>
          <p14:tracePt t="27734" x="2749550" y="2009775"/>
          <p14:tracePt t="27735" x="2740025" y="2000250"/>
          <p14:tracePt t="27737" x="2740025" y="1990725"/>
          <p14:tracePt t="27739" x="2740025" y="1981200"/>
          <p14:tracePt t="27741" x="2740025" y="1973263"/>
          <p14:tracePt t="27742" x="2730500" y="1963738"/>
          <p14:tracePt t="27744" x="2730500" y="1954213"/>
          <p14:tracePt t="27745" x="2730500" y="1944688"/>
          <p14:tracePt t="27746" x="2730500" y="1935163"/>
          <p14:tracePt t="27748" x="2720975" y="1917700"/>
          <p14:tracePt t="27751" x="2720975" y="1908175"/>
          <p14:tracePt t="27752" x="2720975" y="1898650"/>
          <p14:tracePt t="27753" x="2713038" y="1890713"/>
          <p14:tracePt t="27756" x="2713038" y="1881188"/>
          <p14:tracePt t="27757" x="2713038" y="1871663"/>
          <p14:tracePt t="27758" x="2703513" y="1854200"/>
          <p14:tracePt t="27760" x="2703513" y="1844675"/>
          <p14:tracePt t="27762" x="2703513" y="1835150"/>
          <p14:tracePt t="27764" x="2693988" y="1825625"/>
          <p14:tracePt t="27767" x="2676525" y="1808163"/>
          <p14:tracePt t="27771" x="2667000" y="1798638"/>
          <p14:tracePt t="27775" x="2657475" y="1789113"/>
          <p14:tracePt t="27777" x="2657475" y="1781175"/>
          <p14:tracePt t="27783" x="2640013" y="1762125"/>
          <p14:tracePt t="27784" x="2630488" y="1752600"/>
          <p14:tracePt t="27788" x="2620963" y="1744663"/>
          <p14:tracePt t="27796" x="2611438" y="1735138"/>
          <p14:tracePt t="27797" x="2603500" y="1735138"/>
          <p14:tracePt t="27802" x="2593975" y="1725613"/>
          <p14:tracePt t="27810" x="2584450" y="1716088"/>
          <p14:tracePt t="27813" x="2566988" y="1716088"/>
          <p14:tracePt t="27815" x="2557463" y="1708150"/>
          <p14:tracePt t="27818" x="2547938" y="1708150"/>
          <p14:tracePt t="27821" x="2538413" y="1708150"/>
          <p14:tracePt t="27822" x="2530475" y="1708150"/>
          <p14:tracePt t="27826" x="2511425" y="1698625"/>
          <p14:tracePt t="27829" x="2501900" y="1698625"/>
          <p14:tracePt t="27830" x="2484438" y="1698625"/>
          <p14:tracePt t="27832" x="2474913" y="1698625"/>
          <p14:tracePt t="27834" x="2465388" y="1698625"/>
          <p14:tracePt t="27838" x="2447925" y="1698625"/>
          <p14:tracePt t="27839" x="2438400" y="1698625"/>
          <p14:tracePt t="27840" x="2428875" y="1698625"/>
          <p14:tracePt t="27841" x="2419350" y="1698625"/>
          <p14:tracePt t="27842" x="2411413" y="1698625"/>
          <p14:tracePt t="27844" x="2401888" y="1698625"/>
          <p14:tracePt t="27845" x="2392363" y="1698625"/>
          <p14:tracePt t="27846" x="2382838" y="1698625"/>
          <p14:tracePt t="27847" x="2374900" y="1698625"/>
          <p14:tracePt t="27848" x="2355850" y="1698625"/>
          <p14:tracePt t="27850" x="2346325" y="1698625"/>
          <p14:tracePt t="27851" x="2328863" y="1698625"/>
          <p14:tracePt t="27852" x="2319338" y="1698625"/>
          <p14:tracePt t="27854" x="2292350" y="1698625"/>
          <p14:tracePt t="27855" x="2282825" y="1698625"/>
          <p14:tracePt t="27856" x="2255838" y="1698625"/>
          <p14:tracePt t="27857" x="2246313" y="1698625"/>
          <p14:tracePt t="27858" x="2236788" y="1698625"/>
          <p14:tracePt t="27859" x="2219325" y="1698625"/>
          <p14:tracePt t="27860" x="2209800" y="1698625"/>
          <p14:tracePt t="27861" x="2192338" y="1698625"/>
          <p14:tracePt t="27862" x="2182813" y="1698625"/>
          <p14:tracePt t="27863" x="2163763" y="1698625"/>
          <p14:tracePt t="27864" x="2136775" y="1698625"/>
          <p14:tracePt t="27865" x="2119313" y="1698625"/>
          <p14:tracePt t="27866" x="2100263" y="1698625"/>
          <p14:tracePt t="27867" x="2082800" y="1698625"/>
          <p14:tracePt t="27868" x="2073275" y="1698625"/>
          <p14:tracePt t="27870" x="2017713" y="1698625"/>
          <p14:tracePt t="27871" x="1990725" y="1698625"/>
          <p14:tracePt t="27872" x="1973263" y="1698625"/>
          <p14:tracePt t="27873" x="1944688" y="1698625"/>
          <p14:tracePt t="27874" x="1927225" y="1698625"/>
          <p14:tracePt t="27875" x="1908175" y="1708150"/>
          <p14:tracePt t="27876" x="1881188" y="1708150"/>
          <p14:tracePt t="27877" x="1871663" y="1708150"/>
          <p14:tracePt t="27878" x="1844675" y="1708150"/>
          <p14:tracePt t="27879" x="1817688" y="1716088"/>
          <p14:tracePt t="27880" x="1798638" y="1716088"/>
          <p14:tracePt t="27881" x="1781175" y="1716088"/>
          <p14:tracePt t="27882" x="1762125" y="1716088"/>
          <p14:tracePt t="27883" x="1725613" y="1735138"/>
          <p14:tracePt t="27884" x="1698625" y="1735138"/>
          <p14:tracePt t="27885" x="1681163" y="1735138"/>
          <p14:tracePt t="27888" x="1616075" y="1744663"/>
          <p14:tracePt t="27889" x="1598613" y="1744663"/>
          <p14:tracePt t="27890" x="1570038" y="1744663"/>
          <p14:tracePt t="27891" x="1533525" y="1752600"/>
          <p14:tracePt t="27892" x="1516063" y="1752600"/>
          <p14:tracePt t="27893" x="1497013" y="1752600"/>
          <p14:tracePt t="27894" x="1470025" y="1762125"/>
          <p14:tracePt t="27895" x="1452563" y="1762125"/>
          <p14:tracePt t="27896" x="1433513" y="1781175"/>
          <p14:tracePt t="27897" x="1416050" y="1781175"/>
          <p14:tracePt t="27898" x="1387475" y="1781175"/>
          <p14:tracePt t="27899" x="1370013" y="1789113"/>
          <p14:tracePt t="27900" x="1360488" y="1789113"/>
          <p14:tracePt t="27901" x="1333500" y="1789113"/>
          <p14:tracePt t="27902" x="1314450" y="1798638"/>
          <p14:tracePt t="27903" x="1296988" y="1798638"/>
          <p14:tracePt t="27904" x="1270000" y="1798638"/>
          <p14:tracePt t="27905" x="1260475" y="1808163"/>
          <p14:tracePt t="27906" x="1241425" y="1808163"/>
          <p14:tracePt t="27907" x="1223963" y="1817688"/>
          <p14:tracePt t="27908" x="1214438" y="1817688"/>
          <p14:tracePt t="27909" x="1187450" y="1817688"/>
          <p14:tracePt t="27910" x="1168400" y="1825625"/>
          <p14:tracePt t="27911" x="1160463" y="1825625"/>
          <p14:tracePt t="27912" x="1141413" y="1844675"/>
          <p14:tracePt t="27913" x="1114425" y="1844675"/>
          <p14:tracePt t="27914" x="1104900" y="1854200"/>
          <p14:tracePt t="27915" x="1095375" y="1854200"/>
          <p14:tracePt t="27916" x="1087438" y="1862138"/>
          <p14:tracePt t="27917" x="1068388" y="1862138"/>
          <p14:tracePt t="27918" x="1058863" y="1871663"/>
          <p14:tracePt t="27920" x="1031875" y="1881188"/>
          <p14:tracePt t="27921" x="1022350" y="1881188"/>
          <p14:tracePt t="27922" x="1004888" y="1890713"/>
          <p14:tracePt t="27923" x="995363" y="1890713"/>
          <p14:tracePt t="27924" x="985838" y="1898650"/>
          <p14:tracePt t="27925" x="977900" y="1898650"/>
          <p14:tracePt t="27926" x="949325" y="1908175"/>
          <p14:tracePt t="27928" x="941388" y="1917700"/>
          <p14:tracePt t="27929" x="931863" y="1917700"/>
          <p14:tracePt t="27930" x="912813" y="1927225"/>
          <p14:tracePt t="27931" x="904875" y="1927225"/>
          <p14:tracePt t="27932" x="895350" y="1935163"/>
          <p14:tracePt t="27933" x="885825" y="1944688"/>
          <p14:tracePt t="27934" x="876300" y="1944688"/>
          <p14:tracePt t="27935" x="868363" y="1954213"/>
          <p14:tracePt t="27937" x="858838" y="1954213"/>
          <p14:tracePt t="27938" x="849313" y="1963738"/>
          <p14:tracePt t="27939" x="831850" y="1973263"/>
          <p14:tracePt t="27941" x="822325" y="1981200"/>
          <p14:tracePt t="27943" x="803275" y="2000250"/>
          <p14:tracePt t="27945" x="793750" y="2009775"/>
          <p14:tracePt t="27947" x="785813" y="2009775"/>
          <p14:tracePt t="27948" x="776288" y="2017713"/>
          <p14:tracePt t="27951" x="766763" y="2027238"/>
          <p14:tracePt t="27952" x="757238" y="2036763"/>
          <p14:tracePt t="27954" x="749300" y="2046288"/>
          <p14:tracePt t="27956" x="739775" y="2054225"/>
          <p14:tracePt t="27960" x="730250" y="2063750"/>
          <p14:tracePt t="27961" x="720725" y="2073275"/>
          <p14:tracePt t="27963" x="720725" y="2082800"/>
          <p14:tracePt t="27965" x="712788" y="2090738"/>
          <p14:tracePt t="27967" x="712788" y="2100263"/>
          <p14:tracePt t="27969" x="703263" y="2109788"/>
          <p14:tracePt t="27971" x="703263" y="2119313"/>
          <p14:tracePt t="27972" x="703263" y="2127250"/>
          <p14:tracePt t="27975" x="703263" y="2136775"/>
          <p14:tracePt t="27976" x="693738" y="2155825"/>
          <p14:tracePt t="27978" x="693738" y="2163763"/>
          <p14:tracePt t="27980" x="684213" y="2182813"/>
          <p14:tracePt t="27983" x="684213" y="2192338"/>
          <p14:tracePt t="27984" x="684213" y="2200275"/>
          <p14:tracePt t="27985" x="676275" y="2209800"/>
          <p14:tracePt t="27987" x="676275" y="2219325"/>
          <p14:tracePt t="27988" x="676275" y="2228850"/>
          <p14:tracePt t="27989" x="666750" y="2236788"/>
          <p14:tracePt t="27991" x="666750" y="2246313"/>
          <p14:tracePt t="27992" x="666750" y="2255838"/>
          <p14:tracePt t="27993" x="666750" y="2265363"/>
          <p14:tracePt t="27994" x="666750" y="2273300"/>
          <p14:tracePt t="27995" x="657225" y="2282825"/>
          <p14:tracePt t="27997" x="657225" y="2292350"/>
          <p14:tracePt t="27999" x="657225" y="2301875"/>
          <p14:tracePt t="28000" x="657225" y="2319338"/>
          <p14:tracePt t="28001" x="657225" y="2328863"/>
          <p14:tracePt t="28002" x="657225" y="2338388"/>
          <p14:tracePt t="28003" x="647700" y="2346325"/>
          <p14:tracePt t="28004" x="647700" y="2355850"/>
          <p14:tracePt t="28006" x="647700" y="2365375"/>
          <p14:tracePt t="28007" x="647700" y="2374900"/>
          <p14:tracePt t="28008" x="647700" y="2382838"/>
          <p14:tracePt t="28010" x="647700" y="2401888"/>
          <p14:tracePt t="28011" x="647700" y="2411413"/>
          <p14:tracePt t="28012" x="647700" y="2419350"/>
          <p14:tracePt t="28013" x="647700" y="2428875"/>
          <p14:tracePt t="28014" x="647700" y="2438400"/>
          <p14:tracePt t="28015" x="647700" y="2447925"/>
          <p14:tracePt t="28016" x="647700" y="2455863"/>
          <p14:tracePt t="28017" x="647700" y="2465388"/>
          <p14:tracePt t="28018" x="647700" y="2474913"/>
          <p14:tracePt t="28019" x="647700" y="2484438"/>
          <p14:tracePt t="28020" x="647700" y="2492375"/>
          <p14:tracePt t="28021" x="647700" y="2501900"/>
          <p14:tracePt t="28022" x="647700" y="2511425"/>
          <p14:tracePt t="28023" x="647700" y="2520950"/>
          <p14:tracePt t="28024" x="647700" y="2528888"/>
          <p14:tracePt t="28026" x="647700" y="2538413"/>
          <p14:tracePt t="28027" x="647700" y="2557463"/>
          <p14:tracePt t="28028" x="647700" y="2565400"/>
          <p14:tracePt t="28029" x="647700" y="2574925"/>
          <p14:tracePt t="28030" x="647700" y="2584450"/>
          <p14:tracePt t="28032" x="647700" y="2601913"/>
          <p14:tracePt t="28033" x="647700" y="2611438"/>
          <p14:tracePt t="28035" x="647700" y="2620963"/>
          <p14:tracePt t="28037" x="647700" y="2657475"/>
          <p14:tracePt t="28038" x="647700" y="2667000"/>
          <p14:tracePt t="28039" x="647700" y="2674938"/>
          <p14:tracePt t="28040" x="657225" y="2684463"/>
          <p14:tracePt t="28041" x="657225" y="2693988"/>
          <p14:tracePt t="28042" x="657225" y="2703513"/>
          <p14:tracePt t="28043" x="666750" y="2711450"/>
          <p14:tracePt t="28045" x="666750" y="2720975"/>
          <p14:tracePt t="28046" x="666750" y="2730500"/>
          <p14:tracePt t="28047" x="676275" y="2740025"/>
          <p14:tracePt t="28048" x="676275" y="2747963"/>
          <p14:tracePt t="28049" x="676275" y="2757488"/>
          <p14:tracePt t="28050" x="684213" y="2776538"/>
          <p14:tracePt t="28052" x="703263" y="2803525"/>
          <p14:tracePt t="28054" x="703263" y="2813050"/>
          <p14:tracePt t="28055" x="712788" y="2820988"/>
          <p14:tracePt t="28056" x="712788" y="2830513"/>
          <p14:tracePt t="28058" x="720725" y="2840038"/>
          <p14:tracePt t="28060" x="720725" y="2849563"/>
          <p14:tracePt t="28061" x="730250" y="2867025"/>
          <p14:tracePt t="28062" x="739775" y="2894013"/>
          <p14:tracePt t="28064" x="749300" y="2913063"/>
          <p14:tracePt t="28066" x="749300" y="2922588"/>
          <p14:tracePt t="28067" x="757238" y="2930525"/>
          <p14:tracePt t="28068" x="766763" y="2940050"/>
          <p14:tracePt t="28070" x="766763" y="2949575"/>
          <p14:tracePt t="28071" x="766763" y="2959100"/>
          <p14:tracePt t="28073" x="776288" y="2968625"/>
          <p14:tracePt t="28074" x="785813" y="2976563"/>
          <p14:tracePt t="28075" x="785813" y="2986088"/>
          <p14:tracePt t="28076" x="793750" y="2995613"/>
          <p14:tracePt t="28078" x="793750" y="3005138"/>
          <p14:tracePt t="28079" x="803275" y="3013075"/>
          <p14:tracePt t="28080" x="812800" y="3022600"/>
          <p14:tracePt t="28081" x="812800" y="3032125"/>
          <p14:tracePt t="28083" x="822325" y="3041650"/>
          <p14:tracePt t="28084" x="822325" y="3049588"/>
          <p14:tracePt t="28085" x="831850" y="3059113"/>
          <p14:tracePt t="28087" x="849313" y="3086100"/>
          <p14:tracePt t="28089" x="858838" y="3095625"/>
          <p14:tracePt t="28091" x="868363" y="3105150"/>
          <p14:tracePt t="28092" x="868363" y="3114675"/>
          <p14:tracePt t="28094" x="876300" y="3122613"/>
          <p14:tracePt t="28096" x="876300" y="3132138"/>
          <p14:tracePt t="28097" x="885825" y="3141663"/>
          <p14:tracePt t="28099" x="895350" y="3151188"/>
          <p14:tracePt t="28101" x="895350" y="3159125"/>
          <p14:tracePt t="28102" x="904875" y="3168650"/>
          <p14:tracePt t="28104" x="904875" y="3178175"/>
          <p14:tracePt t="28105" x="912813" y="3187700"/>
          <p14:tracePt t="28107" x="922338" y="3195638"/>
          <p14:tracePt t="28109" x="931863" y="3205163"/>
          <p14:tracePt t="28111" x="941388" y="3214688"/>
          <p14:tracePt t="28113" x="949325" y="3224213"/>
          <p14:tracePt t="28116" x="958850" y="3232150"/>
          <p14:tracePt t="28117" x="968375" y="3241675"/>
          <p14:tracePt t="28121" x="977900" y="3251200"/>
          <p14:tracePt t="28123" x="985838" y="3260725"/>
          <p14:tracePt t="28125" x="995363" y="3268663"/>
          <p14:tracePt t="28128" x="1004888" y="3278188"/>
          <p14:tracePt t="28129" x="1014413" y="3287713"/>
          <p14:tracePt t="28131" x="1022350" y="3297238"/>
          <p14:tracePt t="28133" x="1031875" y="3297238"/>
          <p14:tracePt t="28134" x="1041400" y="3305175"/>
          <p14:tracePt t="28137" x="1058863" y="3314700"/>
          <p14:tracePt t="28139" x="1068388" y="3324225"/>
          <p14:tracePt t="28142" x="1087438" y="3333750"/>
          <p14:tracePt t="28145" x="1104900" y="3333750"/>
          <p14:tracePt t="28145" x="1114425" y="3341688"/>
          <p14:tracePt t="28146" x="1123950" y="3351213"/>
          <p14:tracePt t="28148" x="1131888" y="3351213"/>
          <p14:tracePt t="28149" x="1141413" y="3360738"/>
          <p14:tracePt t="28151" x="1150938" y="3370263"/>
          <p14:tracePt t="28154" x="1160463" y="3370263"/>
          <p14:tracePt t="28154" x="1187450" y="3378200"/>
          <p14:tracePt t="28156" x="1196975" y="3378200"/>
          <p14:tracePt t="28157" x="1204913" y="3397250"/>
          <p14:tracePt t="28158" x="1214438" y="3397250"/>
          <p14:tracePt t="28159" x="1223963" y="3406775"/>
          <p14:tracePt t="28160" x="1233488" y="3406775"/>
          <p14:tracePt t="28161" x="1241425" y="3414713"/>
          <p14:tracePt t="28162" x="1250950" y="3414713"/>
          <p14:tracePt t="28163" x="1260475" y="3414713"/>
          <p14:tracePt t="28164" x="1270000" y="3424238"/>
          <p14:tracePt t="28165" x="1277938" y="3433763"/>
          <p14:tracePt t="28166" x="1287463" y="3433763"/>
          <p14:tracePt t="28167" x="1296988" y="3433763"/>
          <p14:tracePt t="28168" x="1306513" y="3433763"/>
          <p14:tracePt t="28169" x="1314450" y="3443288"/>
          <p14:tracePt t="28172" x="1333500" y="3451225"/>
          <p14:tracePt t="28173" x="1343025" y="3451225"/>
          <p14:tracePt t="28177" x="1387475" y="3470275"/>
          <p14:tracePt t="28179" x="1416050" y="3470275"/>
          <p14:tracePt t="28180" x="1433513" y="3479800"/>
          <p14:tracePt t="28181" x="1452563" y="3487738"/>
          <p14:tracePt t="28182" x="1460500" y="3487738"/>
          <p14:tracePt t="28183" x="1470025" y="3487738"/>
          <p14:tracePt t="28184" x="1489075" y="3497263"/>
          <p14:tracePt t="28185" x="1497013" y="3497263"/>
          <p14:tracePt t="28188" x="1516063" y="3506788"/>
          <p14:tracePt t="28188" x="1533525" y="3506788"/>
          <p14:tracePt t="28190" x="1570038" y="3516313"/>
          <p14:tracePt t="28191" x="1579563" y="3516313"/>
          <p14:tracePt t="28192" x="1589088" y="3516313"/>
          <p14:tracePt t="28193" x="1606550" y="3524250"/>
          <p14:tracePt t="28194" x="1616075" y="3524250"/>
          <p14:tracePt t="28195" x="1625600" y="3533775"/>
          <p14:tracePt t="28196" x="1635125" y="3533775"/>
          <p14:tracePt t="28198" x="1644650" y="3533775"/>
          <p14:tracePt t="28198" x="1662113" y="3552825"/>
          <p14:tracePt t="28199" x="1689100" y="3552825"/>
          <p14:tracePt t="28200" x="1698625" y="3560763"/>
          <p14:tracePt t="28201" x="1708150" y="3560763"/>
          <p14:tracePt t="28202" x="1725613" y="3560763"/>
          <p14:tracePt t="28204" x="1754188" y="3560763"/>
          <p14:tracePt t="28205" x="1781175" y="3570288"/>
          <p14:tracePt t="28206" x="1790700" y="3570288"/>
          <p14:tracePt t="28207" x="1798638" y="3570288"/>
          <p14:tracePt t="28209" x="1817688" y="3579813"/>
          <p14:tracePt t="28210" x="1827213" y="3579813"/>
          <p14:tracePt t="28211" x="1854200" y="3579813"/>
          <p14:tracePt t="28212" x="1871663" y="3589338"/>
          <p14:tracePt t="28213" x="1881188" y="3589338"/>
          <p14:tracePt t="28214" x="1900238" y="3589338"/>
          <p14:tracePt t="28215" x="1917700" y="3589338"/>
          <p14:tracePt t="28216" x="1936750" y="3589338"/>
          <p14:tracePt t="28217" x="1944688" y="3597275"/>
          <p14:tracePt t="28218" x="1963738" y="3597275"/>
          <p14:tracePt t="28219" x="1973263" y="3597275"/>
          <p14:tracePt t="28221" x="2000250" y="3606800"/>
          <p14:tracePt t="28222" x="2017713" y="3606800"/>
          <p14:tracePt t="28223" x="2027238" y="3606800"/>
          <p14:tracePt t="28224" x="2046288" y="3606800"/>
          <p14:tracePt t="28225" x="2063750" y="3616325"/>
          <p14:tracePt t="28226" x="2082800" y="3616325"/>
          <p14:tracePt t="28227" x="2100263" y="3616325"/>
          <p14:tracePt t="28231" x="2136775" y="3616325"/>
          <p14:tracePt t="28231" x="2146300" y="3616325"/>
          <p14:tracePt t="28232" x="2182813" y="3625850"/>
          <p14:tracePt t="28234" x="2200275" y="3625850"/>
          <p14:tracePt t="28235" x="2219325" y="3625850"/>
          <p14:tracePt t="28237" x="2255838" y="3625850"/>
          <p14:tracePt t="28238" x="2273300" y="3625850"/>
          <p14:tracePt t="28239" x="2282825" y="3625850"/>
          <p14:tracePt t="28240" x="2301875" y="3625850"/>
          <p14:tracePt t="28241" x="2328863" y="3633788"/>
          <p14:tracePt t="28242" x="2338388" y="3633788"/>
          <p14:tracePt t="28243" x="2355850" y="3633788"/>
          <p14:tracePt t="28244" x="2365375" y="3633788"/>
          <p14:tracePt t="28245" x="2382838" y="3633788"/>
          <p14:tracePt t="28246" x="2392363" y="3633788"/>
          <p14:tracePt t="28247" x="2411413" y="3633788"/>
          <p14:tracePt t="28248" x="2419350" y="3633788"/>
          <p14:tracePt t="28249" x="2438400" y="3633788"/>
          <p14:tracePt t="28251" x="2465388" y="3652838"/>
          <p14:tracePt t="28252" x="2484438" y="3652838"/>
          <p14:tracePt t="28254" x="2501900" y="3652838"/>
          <p14:tracePt t="28255" x="2511425" y="3652838"/>
          <p14:tracePt t="28256" x="2530475" y="3652838"/>
          <p14:tracePt t="28257" x="2557463" y="3652838"/>
          <p14:tracePt t="28258" x="2566988" y="3652838"/>
          <p14:tracePt t="28259" x="2574925" y="3652838"/>
          <p14:tracePt t="28261" x="2603500" y="3662363"/>
          <p14:tracePt t="28262" x="2611438" y="3662363"/>
          <p14:tracePt t="28263" x="2620963" y="3662363"/>
          <p14:tracePt t="28264" x="2630488" y="3662363"/>
          <p14:tracePt t="28265" x="2647950" y="3662363"/>
          <p14:tracePt t="28266" x="2657475" y="3662363"/>
          <p14:tracePt t="28267" x="2667000" y="3662363"/>
          <p14:tracePt t="28268" x="2676525" y="3662363"/>
          <p14:tracePt t="28269" x="2684463" y="3662363"/>
          <p14:tracePt t="28271" x="2703513" y="3662363"/>
          <p14:tracePt t="28272" x="2713038" y="3662363"/>
          <p14:tracePt t="28273" x="2720975" y="3662363"/>
          <p14:tracePt t="28274" x="2730500" y="3662363"/>
          <p14:tracePt t="28275" x="2740025" y="3662363"/>
          <p14:tracePt t="28276" x="2749550" y="3662363"/>
          <p14:tracePt t="28278" x="2776538" y="3662363"/>
          <p14:tracePt t="28280" x="2786063" y="3662363"/>
          <p14:tracePt t="28280" x="2794000" y="3662363"/>
          <p14:tracePt t="28285" x="2830513" y="3662363"/>
          <p14:tracePt t="28289" x="2859088" y="3662363"/>
          <p14:tracePt t="28290" x="2867025" y="3662363"/>
          <p14:tracePt t="28292" x="2876550" y="3662363"/>
          <p14:tracePt t="28293" x="2886075" y="3662363"/>
          <p14:tracePt t="28295" x="2895600" y="3662363"/>
          <p14:tracePt t="28296" x="2903538" y="3662363"/>
          <p14:tracePt t="28298" x="2913063" y="3662363"/>
          <p14:tracePt t="28299" x="2922588" y="3662363"/>
          <p14:tracePt t="28301" x="2932113" y="3652838"/>
          <p14:tracePt t="28304" x="2949575" y="3643313"/>
          <p14:tracePt t="28307" x="2959100" y="3643313"/>
          <p14:tracePt t="28308" x="2968625" y="3633788"/>
          <p14:tracePt t="28311" x="2976563" y="3625850"/>
          <p14:tracePt t="28312" x="2986088" y="3616325"/>
          <p14:tracePt t="28313" x="2995613" y="3616325"/>
          <p14:tracePt t="28314" x="3005138" y="3606800"/>
          <p14:tracePt t="28316" x="3013075" y="3597275"/>
          <p14:tracePt t="28318" x="3022600" y="3589338"/>
          <p14:tracePt t="28319" x="3032125" y="3579813"/>
          <p14:tracePt t="28321" x="3041650" y="3579813"/>
          <p14:tracePt t="28321" x="3049588" y="3560763"/>
          <p14:tracePt t="28322" x="3059113" y="3552825"/>
          <p14:tracePt t="28324" x="3068638" y="3543300"/>
          <p14:tracePt t="28325" x="3078163" y="3533775"/>
          <p14:tracePt t="28327" x="3086100" y="3524250"/>
          <p14:tracePt t="28328" x="3095625" y="3524250"/>
          <p14:tracePt t="28329" x="3105150" y="3516313"/>
          <p14:tracePt t="28330" x="3114675" y="3506788"/>
          <p14:tracePt t="28331" x="3122613" y="3497263"/>
          <p14:tracePt t="28333" x="3132138" y="3487738"/>
          <p14:tracePt t="28334" x="3159125" y="3479800"/>
          <p14:tracePt t="28337" x="3178175" y="3460750"/>
          <p14:tracePt t="28338" x="3195638" y="3451225"/>
          <p14:tracePt t="28340" x="3205163" y="3443288"/>
          <p14:tracePt t="28341" x="3214688" y="3433763"/>
          <p14:tracePt t="28343" x="3224213" y="3424238"/>
          <p14:tracePt t="28344" x="3241675" y="3414713"/>
          <p14:tracePt t="28345" x="3251200" y="3406775"/>
          <p14:tracePt t="28347" x="3278188" y="3397250"/>
          <p14:tracePt t="28349" x="3287713" y="3387725"/>
          <p14:tracePt t="28350" x="3306763" y="3370263"/>
          <p14:tracePt t="28351" x="3314700" y="3370263"/>
          <p14:tracePt t="28352" x="3324225" y="3360738"/>
          <p14:tracePt t="28355" x="3351213" y="3341688"/>
          <p14:tracePt t="28356" x="3360738" y="3333750"/>
          <p14:tracePt t="28358" x="3379788" y="3324225"/>
          <p14:tracePt t="28359" x="3406775" y="3314700"/>
          <p14:tracePt t="28360" x="3416300" y="3305175"/>
          <p14:tracePt t="28361" x="3433763" y="3297238"/>
          <p14:tracePt t="28362" x="3443288" y="3287713"/>
          <p14:tracePt t="28363" x="3452813" y="3287713"/>
          <p14:tracePt t="28364" x="3460750" y="3278188"/>
          <p14:tracePt t="28365" x="3479800" y="3268663"/>
          <p14:tracePt t="28366" x="3489325" y="3260725"/>
          <p14:tracePt t="28367" x="3497263" y="3251200"/>
          <p14:tracePt t="28368" x="3506788" y="3251200"/>
          <p14:tracePt t="28369" x="3516313" y="3241675"/>
          <p14:tracePt t="28371" x="3525838" y="3232150"/>
          <p14:tracePt t="28371" x="3552825" y="3214688"/>
          <p14:tracePt t="28372" x="3570288" y="3205163"/>
          <p14:tracePt t="28375" x="3598863" y="3187700"/>
          <p14:tracePt t="28376" x="3625850" y="3178175"/>
          <p14:tracePt t="28377" x="3635375" y="3168650"/>
          <p14:tracePt t="28378" x="3652838" y="3159125"/>
          <p14:tracePt t="28379" x="3662363" y="3151188"/>
          <p14:tracePt t="28380" x="3679825" y="3141663"/>
          <p14:tracePt t="28381" x="3689350" y="3132138"/>
          <p14:tracePt t="28382" x="3698875" y="3132138"/>
          <p14:tracePt t="28383" x="3716338" y="3105150"/>
          <p14:tracePt t="28384" x="3725863" y="3105150"/>
          <p14:tracePt t="28385" x="3735388" y="3095625"/>
          <p14:tracePt t="28386" x="3744913" y="3086100"/>
          <p14:tracePt t="28387" x="3762375" y="3086100"/>
          <p14:tracePt t="28389" x="3789363" y="3059113"/>
          <p14:tracePt t="28390" x="3798888" y="3059113"/>
          <p14:tracePt t="28391" x="3817938" y="3049588"/>
          <p14:tracePt t="28392" x="3825875" y="3049588"/>
          <p14:tracePt t="28396" x="3881438" y="3013075"/>
          <p14:tracePt t="28399" x="3890963" y="3005138"/>
          <p14:tracePt t="28400" x="3898900" y="2995613"/>
          <p14:tracePt t="28401" x="3917950" y="2976563"/>
          <p14:tracePt t="28405" x="3944938" y="2959100"/>
          <p14:tracePt t="28406" x="3954463" y="2949575"/>
          <p14:tracePt t="28408" x="3963988" y="2940050"/>
          <p14:tracePt t="28411" x="3971925" y="2930525"/>
          <p14:tracePt t="28412" x="3981450" y="2922588"/>
          <p14:tracePt t="28414" x="3990975" y="2913063"/>
          <p14:tracePt t="28416" x="4000500" y="2903538"/>
          <p14:tracePt t="28421" x="4008438" y="2894013"/>
          <p14:tracePt t="28424" x="4017963" y="2886075"/>
          <p14:tracePt t="28429" x="4027488" y="2876550"/>
          <p14:tracePt t="28435" x="4027488" y="2867025"/>
          <p14:tracePt t="29606" x="4037013" y="2876550"/>
          <p14:tracePt t="29609" x="4037013" y="2886075"/>
          <p14:tracePt t="29610" x="4044950" y="2894013"/>
          <p14:tracePt t="29611" x="4054475" y="2913063"/>
          <p14:tracePt t="29614" x="4064000" y="2930525"/>
          <p14:tracePt t="29615" x="4064000" y="2940050"/>
          <p14:tracePt t="29616" x="4073525" y="2949575"/>
          <p14:tracePt t="29621" x="4090988" y="2976563"/>
          <p14:tracePt t="29622" x="4110038" y="2986088"/>
          <p14:tracePt t="29624" x="4119563" y="3005138"/>
          <p14:tracePt t="29629" x="4137025" y="3032125"/>
          <p14:tracePt t="29630" x="4146550" y="3041650"/>
          <p14:tracePt t="29631" x="4156075" y="3049588"/>
          <p14:tracePt t="29632" x="4156075" y="3059113"/>
          <p14:tracePt t="29633" x="4164013" y="3068638"/>
          <p14:tracePt t="29634" x="4173538" y="3078163"/>
          <p14:tracePt t="29635" x="4183063" y="3086100"/>
          <p14:tracePt t="29636" x="4192588" y="3095625"/>
          <p14:tracePt t="29637" x="4200525" y="3105150"/>
          <p14:tracePt t="29639" x="4210050" y="3114675"/>
          <p14:tracePt t="29640" x="4219575" y="3122613"/>
          <p14:tracePt t="29640" x="4229100" y="3132138"/>
          <p14:tracePt t="29644" x="4256088" y="3168650"/>
          <p14:tracePt t="29644" x="4265613" y="3178175"/>
          <p14:tracePt t="29645" x="4273550" y="3187700"/>
          <p14:tracePt t="29646" x="4283075" y="3195638"/>
          <p14:tracePt t="29647" x="4292600" y="3205163"/>
          <p14:tracePt t="29648" x="4310063" y="3214688"/>
          <p14:tracePt t="29649" x="4319588" y="3224213"/>
          <p14:tracePt t="29650" x="4346575" y="3232150"/>
          <p14:tracePt t="29651" x="4356100" y="3241675"/>
          <p14:tracePt t="29652" x="4375150" y="3251200"/>
          <p14:tracePt t="29653" x="4392613" y="3260725"/>
          <p14:tracePt t="29655" x="4429125" y="3297238"/>
          <p14:tracePt t="29656" x="4448175" y="3305175"/>
          <p14:tracePt t="29657" x="4484688" y="3314700"/>
          <p14:tracePt t="29661" x="4565650" y="3360738"/>
          <p14:tracePt t="29662" x="4575175" y="3370263"/>
          <p14:tracePt t="29662" x="4611688" y="3387725"/>
          <p14:tracePt t="29663" x="4630738" y="3397250"/>
          <p14:tracePt t="29664" x="4667250" y="3406775"/>
          <p14:tracePt t="29665" x="4675188" y="3414713"/>
          <p14:tracePt t="29666" x="4711700" y="3443288"/>
          <p14:tracePt t="29667" x="4748213" y="3451225"/>
          <p14:tracePt t="29668" x="4767263" y="3460750"/>
          <p14:tracePt t="29669" x="4803775" y="3470275"/>
          <p14:tracePt t="29670" x="4840288" y="3487738"/>
          <p14:tracePt t="29672" x="4876800" y="3506788"/>
          <p14:tracePt t="29672" x="4913313" y="3524250"/>
          <p14:tracePt t="29673" x="4949825" y="3533775"/>
          <p14:tracePt t="29674" x="4986338" y="3543300"/>
          <p14:tracePt t="29678" x="5095875" y="3597275"/>
          <p14:tracePt t="29679" x="5168900" y="3633788"/>
          <p14:tracePt t="29680" x="5205413" y="3643313"/>
          <p14:tracePt t="29681" x="5241925" y="3670300"/>
          <p14:tracePt t="29682" x="5287963" y="3679825"/>
          <p14:tracePt t="29683" x="5341938" y="3698875"/>
          <p14:tracePt t="29684" x="5360988" y="3706813"/>
          <p14:tracePt t="29685" x="5414963" y="3716338"/>
          <p14:tracePt t="29686" x="5461000" y="3735388"/>
          <p14:tracePt t="29687" x="5497513" y="3752850"/>
          <p14:tracePt t="29688" x="5553075" y="3771900"/>
          <p14:tracePt t="29689" x="5607050" y="3779838"/>
          <p14:tracePt t="29690" x="5653088" y="3808413"/>
          <p14:tracePt t="29691" x="5689600" y="3816350"/>
          <p14:tracePt t="29692" x="5745163" y="3835400"/>
          <p14:tracePt t="29693" x="5799138" y="3862388"/>
          <p14:tracePt t="29695" x="5845175" y="3871913"/>
          <p14:tracePt t="29697" x="5954713" y="3898900"/>
          <p14:tracePt t="29697" x="6000750" y="3908425"/>
          <p14:tracePt t="29698" x="6037263" y="3935413"/>
          <p14:tracePt t="29699" x="6110288" y="3944938"/>
          <p14:tracePt t="29700" x="6154738" y="3963988"/>
          <p14:tracePt t="29701" x="6210300" y="3971925"/>
          <p14:tracePt t="29702" x="6256338" y="3990975"/>
          <p14:tracePt t="29703" x="6310313" y="4008438"/>
          <p14:tracePt t="29705" x="6402388" y="4027488"/>
          <p14:tracePt t="29706" x="6456363" y="4054475"/>
          <p14:tracePt t="29707" x="6502400" y="4064000"/>
          <p14:tracePt t="29710" x="6602413" y="4090988"/>
          <p14:tracePt t="29712" x="6704013" y="4117975"/>
          <p14:tracePt t="29713" x="6757988" y="4117975"/>
          <p14:tracePt t="29713" x="6804025" y="4127500"/>
          <p14:tracePt t="29714" x="6858000" y="4146550"/>
          <p14:tracePt t="29715" x="6904038" y="4154488"/>
          <p14:tracePt t="29716" x="6959600" y="4164013"/>
          <p14:tracePt t="29717" x="7032625" y="4183063"/>
          <p14:tracePt t="29718" x="7069138" y="4191000"/>
          <p14:tracePt t="29719" x="7113588" y="4210050"/>
          <p14:tracePt t="29720" x="7186613" y="4219575"/>
          <p14:tracePt t="29722" x="7223125" y="4219575"/>
          <p14:tracePt t="29722" x="7269163" y="4237038"/>
          <p14:tracePt t="29723" x="7305675" y="4246563"/>
          <p14:tracePt t="29724" x="7361238" y="4256088"/>
          <p14:tracePt t="29728" x="7507288" y="4283075"/>
          <p14:tracePt t="29730" x="7643813" y="4310063"/>
          <p14:tracePt t="29731" x="7699375" y="4319588"/>
          <p14:tracePt t="29732" x="7735888" y="4319588"/>
          <p14:tracePt t="29733" x="7780338" y="4329113"/>
          <p14:tracePt t="29734" x="7835900" y="4346575"/>
          <p14:tracePt t="29735" x="7881938" y="4356100"/>
          <p14:tracePt t="29736" x="7935913" y="4356100"/>
          <p14:tracePt t="29737" x="7972425" y="4373563"/>
          <p14:tracePt t="29738" x="8018463" y="4373563"/>
          <p14:tracePt t="29739" x="8054975" y="4383088"/>
          <p14:tracePt t="29740" x="8101013" y="4392613"/>
          <p14:tracePt t="29744" x="8210550" y="4410075"/>
          <p14:tracePt t="29746" x="8310563" y="4429125"/>
          <p14:tracePt t="29746" x="8366125" y="4429125"/>
          <p14:tracePt t="29747" x="8393113" y="4446588"/>
          <p14:tracePt t="29748" x="8429625" y="4446588"/>
          <p14:tracePt t="29749" x="8483600" y="4456113"/>
          <p14:tracePt t="29750" x="8520113" y="4456113"/>
          <p14:tracePt t="29751" x="8566150" y="4465638"/>
          <p14:tracePt t="29752" x="8602663" y="4465638"/>
          <p14:tracePt t="29753" x="8658225" y="4483100"/>
          <p14:tracePt t="29755" x="8721725" y="4492625"/>
          <p14:tracePt t="29756" x="8775700" y="4492625"/>
          <p14:tracePt t="29759" x="8858250" y="4519613"/>
          <p14:tracePt t="29759" x="8894763" y="4519613"/>
          <p14:tracePt t="29761" x="8931275" y="4519613"/>
          <p14:tracePt t="29762" x="8977313" y="4529138"/>
          <p14:tracePt t="29763" x="9013825" y="4529138"/>
          <p14:tracePt t="29763" x="9040813" y="4538663"/>
          <p14:tracePt t="29764" x="9077325" y="4538663"/>
          <p14:tracePt t="29765" x="9113838" y="4556125"/>
          <p14:tracePt t="29766" x="9159875" y="4556125"/>
          <p14:tracePt t="29767" x="9196388" y="4556125"/>
          <p14:tracePt t="29768" x="9232900" y="4556125"/>
          <p14:tracePt t="29769" x="9269413" y="4565650"/>
          <p14:tracePt t="29770" x="9296400" y="4565650"/>
          <p14:tracePt t="29772" x="9369425" y="4565650"/>
          <p14:tracePt t="29773" x="9405938" y="4565650"/>
          <p14:tracePt t="29774" x="9442450" y="4565650"/>
          <p14:tracePt t="29776" x="9507538" y="4565650"/>
          <p14:tracePt t="29777" x="9544050" y="4575175"/>
          <p14:tracePt t="29778" x="9580563" y="4575175"/>
          <p14:tracePt t="29779" x="9617075" y="4575175"/>
          <p14:tracePt t="29780" x="9653588" y="4575175"/>
          <p14:tracePt t="29781" x="9690100" y="4592638"/>
          <p14:tracePt t="29782" x="9707563" y="4592638"/>
          <p14:tracePt t="29783" x="9744075" y="4592638"/>
          <p14:tracePt t="29784" x="9780588" y="4592638"/>
          <p14:tracePt t="29785" x="9799638" y="4592638"/>
          <p14:tracePt t="29786" x="9836150" y="4592638"/>
          <p14:tracePt t="29787" x="9853613" y="4592638"/>
          <p14:tracePt t="29789" x="9890125" y="4592638"/>
          <p14:tracePt t="29789" x="9926638" y="4592638"/>
          <p14:tracePt t="29790" x="9945688" y="4592638"/>
          <p14:tracePt t="29792" x="9999663" y="4592638"/>
          <p14:tracePt t="29793" x="10028238" y="4592638"/>
          <p14:tracePt t="29794" x="10064750" y="4592638"/>
          <p14:tracePt t="29795" x="10082213" y="4592638"/>
          <p14:tracePt t="29796" x="10101263" y="4592638"/>
          <p14:tracePt t="29797" x="10137775" y="4592638"/>
          <p14:tracePt t="29798" x="10155238" y="4592638"/>
          <p14:tracePt t="29799" x="10191750" y="4592638"/>
          <p14:tracePt t="29801" x="10218738" y="4592638"/>
          <p14:tracePt t="29801" x="10237788" y="4592638"/>
          <p14:tracePt t="29802" x="10255250" y="4592638"/>
          <p14:tracePt t="29803" x="10274300" y="4592638"/>
          <p14:tracePt t="29805" x="10337800" y="4592638"/>
          <p14:tracePt t="29806" x="10364788" y="4592638"/>
          <p14:tracePt t="29807" x="10393363" y="4592638"/>
          <p14:tracePt t="29808" x="10410825" y="4592638"/>
          <p14:tracePt t="29809" x="10429875" y="4592638"/>
          <p14:tracePt t="29810" x="10466388" y="4592638"/>
          <p14:tracePt t="29811" x="10493375" y="4592638"/>
          <p14:tracePt t="29812" x="10520363" y="4592638"/>
          <p14:tracePt t="29813" x="10547350" y="4592638"/>
          <p14:tracePt t="29814" x="10566400" y="4592638"/>
          <p14:tracePt t="29815" x="10602913" y="4592638"/>
          <p14:tracePt t="29816" x="10621963" y="4592638"/>
          <p14:tracePt t="29817" x="10658475" y="4592638"/>
          <p14:tracePt t="29818" x="10675938" y="4592638"/>
          <p14:tracePt t="29819" x="10702925" y="4592638"/>
          <p14:tracePt t="29820" x="10721975" y="4592638"/>
          <p14:tracePt t="29823" x="10758488" y="4592638"/>
          <p14:tracePt t="29823" x="10785475" y="4592638"/>
          <p14:tracePt t="29824" x="10804525" y="4592638"/>
          <p14:tracePt t="29826" x="10841038" y="4592638"/>
          <p14:tracePt t="29827" x="10848975" y="4592638"/>
          <p14:tracePt t="29827" x="10877550" y="4592638"/>
          <p14:tracePt t="29828" x="10904538" y="4592638"/>
          <p14:tracePt t="29829" x="10922000" y="4592638"/>
          <p14:tracePt t="29830" x="10941050" y="4592638"/>
          <p14:tracePt t="29831" x="10977563" y="4592638"/>
          <p14:tracePt t="29832" x="10987088" y="4592638"/>
          <p14:tracePt t="29833" x="11004550" y="4592638"/>
          <p14:tracePt t="29834" x="11031538" y="4592638"/>
          <p14:tracePt t="29835" x="11050588" y="4592638"/>
          <p14:tracePt t="29836" x="11068050" y="4592638"/>
          <p14:tracePt t="29837" x="11087100" y="4592638"/>
          <p14:tracePt t="29839" x="11133138" y="4592638"/>
          <p14:tracePt t="29840" x="11141075" y="4592638"/>
          <p14:tracePt t="29841" x="11160125" y="4592638"/>
          <p14:tracePt t="29842" x="11187113" y="4592638"/>
          <p14:tracePt t="29844" x="11206163" y="4592638"/>
          <p14:tracePt t="29845" x="11214100" y="4592638"/>
          <p14:tracePt t="29845" x="11233150" y="4592638"/>
          <p14:tracePt t="29846" x="11250613" y="4592638"/>
          <p14:tracePt t="29847" x="11260138" y="4592638"/>
          <p14:tracePt t="29848" x="11269663" y="4592638"/>
          <p14:tracePt t="29849" x="11296650" y="4592638"/>
          <p14:tracePt t="29850" x="11315700" y="4592638"/>
          <p14:tracePt t="29851" x="11323638" y="4592638"/>
          <p14:tracePt t="29852" x="11342688" y="4592638"/>
          <p14:tracePt t="29853" x="11352213" y="4592638"/>
          <p14:tracePt t="29856" x="11379200" y="4592638"/>
          <p14:tracePt t="29856" x="11388725" y="4592638"/>
          <p14:tracePt t="29857" x="11398250" y="4592638"/>
          <p14:tracePt t="29858" x="11425238" y="4592638"/>
          <p14:tracePt t="29860" x="11434763" y="4592638"/>
          <p14:tracePt t="29860" x="11442700" y="4592638"/>
          <p14:tracePt t="29861" x="11452225" y="4592638"/>
          <p14:tracePt t="29862" x="11461750" y="4592638"/>
          <p14:tracePt t="29863" x="11479213" y="4592638"/>
          <p14:tracePt t="29864" x="11498263" y="4592638"/>
          <p14:tracePt t="29866" x="11525250" y="4592638"/>
          <p14:tracePt t="29880" x="11561763" y="4565650"/>
          <p14:tracePt t="29881" x="11571288" y="4565650"/>
          <p14:tracePt t="29882" x="11580813" y="4556125"/>
          <p14:tracePt t="29884" x="11598275" y="4548188"/>
          <p14:tracePt t="29888" x="11607800" y="4548188"/>
          <p14:tracePt t="29889" x="11617325" y="4538663"/>
          <p14:tracePt t="29892" x="11625263" y="4529138"/>
          <p14:tracePt t="29895" x="11644313" y="4519613"/>
          <p14:tracePt t="29899" x="11653838" y="4511675"/>
          <p14:tracePt t="29904" x="11671300" y="4502150"/>
          <p14:tracePt t="29908" x="11680825" y="4492625"/>
          <p14:tracePt t="29912" x="11690350" y="4483100"/>
          <p14:tracePt t="29915" x="11698288" y="4483100"/>
          <p14:tracePt t="29916" x="11707813" y="4475163"/>
          <p14:tracePt t="29921" x="11717338" y="4465638"/>
          <p14:tracePt t="29924" x="11726863" y="4456113"/>
          <p14:tracePt t="29928" x="11734800" y="4446588"/>
          <p14:tracePt t="29932" x="11744325" y="4438650"/>
          <p14:tracePt t="29936" x="11753850" y="4429125"/>
          <p14:tracePt t="29940" x="11763375" y="4419600"/>
          <p14:tracePt t="29943" x="11771313" y="4410075"/>
          <p14:tracePt t="29949" x="11780838" y="4402138"/>
          <p14:tracePt t="29950" x="11780838" y="4392613"/>
          <p14:tracePt t="29951" x="11790363" y="4383088"/>
          <p14:tracePt t="29953" x="11790363" y="4373563"/>
          <p14:tracePt t="29954" x="11807825" y="4365625"/>
          <p14:tracePt t="29956" x="11807825" y="4356100"/>
          <p14:tracePt t="29959" x="11817350" y="4337050"/>
          <p14:tracePt t="29962" x="11817350" y="4329113"/>
          <p14:tracePt t="29962" x="11826875" y="4300538"/>
          <p14:tracePt t="29965" x="11826875" y="4292600"/>
          <p14:tracePt t="29966" x="11826875" y="4283075"/>
          <p14:tracePt t="29968" x="11826875" y="4273550"/>
          <p14:tracePt t="29969" x="11826875" y="4264025"/>
          <p14:tracePt t="29970" x="11836400" y="4256088"/>
          <p14:tracePt t="29973" x="11836400" y="4227513"/>
          <p14:tracePt t="29974" x="11836400" y="4219575"/>
          <p14:tracePt t="29975" x="11836400" y="4210050"/>
          <p14:tracePt t="29976" x="11836400" y="4200525"/>
          <p14:tracePt t="29977" x="11836400" y="4191000"/>
          <p14:tracePt t="29978" x="11836400" y="4183063"/>
          <p14:tracePt t="29979" x="11836400" y="4173538"/>
          <p14:tracePt t="29980" x="11836400" y="4164013"/>
          <p14:tracePt t="29981" x="11836400" y="4154488"/>
          <p14:tracePt t="29982" x="11836400" y="4146550"/>
          <p14:tracePt t="29983" x="11836400" y="4137025"/>
          <p14:tracePt t="29984" x="11836400" y="4127500"/>
          <p14:tracePt t="29985" x="11836400" y="4110038"/>
          <p14:tracePt t="29986" x="11836400" y="4100513"/>
          <p14:tracePt t="29987" x="11836400" y="4090988"/>
          <p14:tracePt t="29990" x="11836400" y="4064000"/>
          <p14:tracePt t="29991" x="11836400" y="4054475"/>
          <p14:tracePt t="29992" x="11836400" y="4044950"/>
          <p14:tracePt t="29993" x="11826875" y="4017963"/>
          <p14:tracePt t="29994" x="11826875" y="4008438"/>
          <p14:tracePt t="29996" x="11817350" y="4000500"/>
          <p14:tracePt t="29997" x="11807825" y="3990975"/>
          <p14:tracePt t="29997" x="11807825" y="3981450"/>
          <p14:tracePt t="29998" x="11799888" y="3971925"/>
          <p14:tracePt t="29999" x="11790363" y="3963988"/>
          <p14:tracePt t="30000" x="11790363" y="3954463"/>
          <p14:tracePt t="30001" x="11780838" y="3944938"/>
          <p14:tracePt t="30002" x="11763375" y="3927475"/>
          <p14:tracePt t="30004" x="11753850" y="3917950"/>
          <p14:tracePt t="30007" x="11734800" y="3889375"/>
          <p14:tracePt t="30008" x="11726863" y="3862388"/>
          <p14:tracePt t="30010" x="11717338" y="3852863"/>
          <p14:tracePt t="30011" x="11707813" y="3835400"/>
          <p14:tracePt t="30012" x="11698288" y="3825875"/>
          <p14:tracePt t="30012" x="11698288" y="3816350"/>
          <p14:tracePt t="30013" x="11690350" y="3808413"/>
          <p14:tracePt t="30014" x="11680825" y="3798888"/>
          <p14:tracePt t="30015" x="11671300" y="3779838"/>
          <p14:tracePt t="30016" x="11644313" y="3752850"/>
          <p14:tracePt t="30017" x="11634788" y="3743325"/>
          <p14:tracePt t="30018" x="11625263" y="3735388"/>
          <p14:tracePt t="30019" x="11617325" y="3725863"/>
          <p14:tracePt t="30020" x="11607800" y="3716338"/>
          <p14:tracePt t="30022" x="11588750" y="3689350"/>
          <p14:tracePt t="30023" x="11580813" y="3679825"/>
          <p14:tracePt t="30026" x="11552238" y="3643313"/>
          <p14:tracePt t="30027" x="11544300" y="3633788"/>
          <p14:tracePt t="30028" x="11534775" y="3606800"/>
          <p14:tracePt t="30029" x="11507788" y="3589338"/>
          <p14:tracePt t="30030" x="11498263" y="3579813"/>
          <p14:tracePt t="30031" x="11488738" y="3570288"/>
          <p14:tracePt t="30032" x="11479213" y="3543300"/>
          <p14:tracePt t="30033" x="11479213" y="3533775"/>
          <p14:tracePt t="30034" x="11471275" y="3524250"/>
          <p14:tracePt t="30035" x="11461750" y="3516313"/>
          <p14:tracePt t="30036" x="11452225" y="3497263"/>
          <p14:tracePt t="30037" x="11442700" y="3479800"/>
          <p14:tracePt t="30039" x="11425238" y="3451225"/>
          <p14:tracePt t="30040" x="11415713" y="3443288"/>
          <p14:tracePt t="30046" x="11369675" y="3360738"/>
          <p14:tracePt t="30047" x="11360150" y="3341688"/>
          <p14:tracePt t="30048" x="11352213" y="3324225"/>
          <p14:tracePt t="30049" x="11342688" y="3314700"/>
          <p14:tracePt t="30050" x="11323638" y="3297238"/>
          <p14:tracePt t="30051" x="11315700" y="3268663"/>
          <p14:tracePt t="30052" x="11315700" y="3260725"/>
          <p14:tracePt t="30053" x="11306175" y="3241675"/>
          <p14:tracePt t="30055" x="11296650" y="3232150"/>
          <p14:tracePt t="30056" x="11279188" y="3187700"/>
          <p14:tracePt t="30058" x="11279188" y="3178175"/>
          <p14:tracePt t="30064" x="11242675" y="3086100"/>
          <p14:tracePt t="30064" x="11223625" y="3068638"/>
          <p14:tracePt t="30065" x="11214100" y="3049588"/>
          <p14:tracePt t="30066" x="11214100" y="3041650"/>
          <p14:tracePt t="30067" x="11206163" y="3032125"/>
          <p14:tracePt t="30068" x="11196638" y="2995613"/>
          <p14:tracePt t="30069" x="11196638" y="2986088"/>
          <p14:tracePt t="30070" x="11187113" y="2968625"/>
          <p14:tracePt t="30072" x="11187113" y="2940050"/>
          <p14:tracePt t="30074" x="11177588" y="2930525"/>
          <p14:tracePt t="30076" x="11169650" y="2894013"/>
          <p14:tracePt t="30090" x="11104563" y="2684463"/>
          <p14:tracePt t="30090" x="11104563" y="2667000"/>
          <p14:tracePt t="30092" x="11096625" y="2647950"/>
          <p14:tracePt t="30093" x="11096625" y="2638425"/>
          <p14:tracePt t="30093" x="11096625" y="2630488"/>
          <p14:tracePt t="30094" x="11087100" y="2601913"/>
          <p14:tracePt t="30095" x="11087100" y="2593975"/>
          <p14:tracePt t="30096" x="11087100" y="2584450"/>
          <p14:tracePt t="30097" x="11077575" y="2565400"/>
          <p14:tracePt t="30099" x="11077575" y="2547938"/>
          <p14:tracePt t="30100" x="11077575" y="2538413"/>
          <p14:tracePt t="30101" x="11068050" y="2528888"/>
          <p14:tracePt t="30102" x="11068050" y="2511425"/>
          <p14:tracePt t="30103" x="11060113" y="2501900"/>
          <p14:tracePt t="30104" x="11060113" y="2492375"/>
          <p14:tracePt t="30106" x="11050588" y="2455863"/>
          <p14:tracePt t="30107" x="11050588" y="2447925"/>
          <p14:tracePt t="30108" x="11050588" y="2438400"/>
          <p14:tracePt t="30109" x="11041063" y="2428875"/>
          <p14:tracePt t="30110" x="11041063" y="2419350"/>
          <p14:tracePt t="30111" x="11041063" y="2411413"/>
          <p14:tracePt t="30112" x="11023600" y="2392363"/>
          <p14:tracePt t="30113" x="11023600" y="2382838"/>
          <p14:tracePt t="30114" x="11014075" y="2374900"/>
          <p14:tracePt t="30115" x="11014075" y="2365375"/>
          <p14:tracePt t="30117" x="11004550" y="2346325"/>
          <p14:tracePt t="30118" x="11004550" y="2338388"/>
          <p14:tracePt t="30119" x="11004550" y="2328863"/>
          <p14:tracePt t="30120" x="11004550" y="2319338"/>
          <p14:tracePt t="30123" x="10995025" y="2301875"/>
          <p14:tracePt t="30123" x="10987088" y="2292350"/>
          <p14:tracePt t="30124" x="10987088" y="2273300"/>
          <p14:tracePt t="30125" x="10977563" y="2265363"/>
          <p14:tracePt t="30126" x="10977563" y="2255838"/>
          <p14:tracePt t="30129" x="10968038" y="2236788"/>
          <p14:tracePt t="30130" x="10958513" y="2219325"/>
          <p14:tracePt t="30132" x="10950575" y="2192338"/>
          <p14:tracePt t="30134" x="10941050" y="2182813"/>
          <p14:tracePt t="30136" x="10941050" y="2173288"/>
          <p14:tracePt t="30140" x="10931525" y="2155825"/>
          <p14:tracePt t="30140" x="10922000" y="2146300"/>
          <p14:tracePt t="30141" x="10922000" y="2136775"/>
          <p14:tracePt t="30142" x="10914063" y="2127250"/>
          <p14:tracePt t="30146" x="10885488" y="2109788"/>
          <p14:tracePt t="30149" x="10877550" y="2100263"/>
          <p14:tracePt t="30151" x="10868025" y="2090738"/>
          <p14:tracePt t="30153" x="10858500" y="2082800"/>
          <p14:tracePt t="30154" x="10848975" y="2073275"/>
          <p14:tracePt t="30159" x="10841038" y="2063750"/>
          <p14:tracePt t="30159" x="10831513" y="2054225"/>
          <p14:tracePt t="30163" x="10821988" y="2046288"/>
          <p14:tracePt t="30164" x="10812463" y="2036763"/>
          <p14:tracePt t="30167" x="10804525" y="2027238"/>
          <p14:tracePt t="30170" x="10795000" y="2017713"/>
          <p14:tracePt t="30173" x="10785475" y="2017713"/>
          <p14:tracePt t="30174" x="10775950" y="2009775"/>
          <p14:tracePt t="30177" x="10768013" y="2009775"/>
          <p14:tracePt t="30180" x="10748963" y="2000250"/>
          <p14:tracePt t="30181" x="10739438" y="2000250"/>
          <p14:tracePt t="30183" x="10731500" y="2000250"/>
          <p14:tracePt t="30184" x="10721975" y="2000250"/>
          <p14:tracePt t="30186" x="10712450" y="2000250"/>
          <p14:tracePt t="30187" x="10702925" y="2000250"/>
          <p14:tracePt t="30189" x="10694988" y="2000250"/>
          <p14:tracePt t="30190" x="10685463" y="2000250"/>
          <p14:tracePt t="30191" x="10675938" y="2000250"/>
          <p14:tracePt t="30192" x="10666413" y="1990725"/>
          <p14:tracePt t="30194" x="10658475" y="1990725"/>
          <p14:tracePt t="30196" x="10648950" y="1990725"/>
          <p14:tracePt t="30197" x="10639425" y="1990725"/>
          <p14:tracePt t="30198" x="10629900" y="1990725"/>
          <p14:tracePt t="30199" x="10621963" y="1990725"/>
          <p14:tracePt t="30200" x="10612438" y="1990725"/>
          <p14:tracePt t="30201" x="10602913" y="1990725"/>
          <p14:tracePt t="30202" x="10593388" y="1990725"/>
          <p14:tracePt t="30203" x="10585450" y="1990725"/>
          <p14:tracePt t="30204" x="10575925" y="1990725"/>
          <p14:tracePt t="30205" x="10566400" y="1990725"/>
          <p14:tracePt t="30206" x="10556875" y="1990725"/>
          <p14:tracePt t="30207" x="10547350" y="1990725"/>
          <p14:tracePt t="30208" x="10539413" y="1990725"/>
          <p14:tracePt t="30209" x="10529888" y="1990725"/>
          <p14:tracePt t="30210" x="10520363" y="1990725"/>
          <p14:tracePt t="30211" x="10502900" y="1990725"/>
          <p14:tracePt t="30212" x="10483850" y="1990725"/>
          <p14:tracePt t="30213" x="10474325" y="1990725"/>
          <p14:tracePt t="30214" x="10466388" y="1990725"/>
          <p14:tracePt t="30215" x="10456863" y="1990725"/>
          <p14:tracePt t="30216" x="10447338" y="1990725"/>
          <p14:tracePt t="30217" x="10429875" y="1990725"/>
          <p14:tracePt t="30218" x="10420350" y="1990725"/>
          <p14:tracePt t="30219" x="10401300" y="2000250"/>
          <p14:tracePt t="30220" x="10393363" y="2000250"/>
          <p14:tracePt t="30223" x="10356850" y="2009775"/>
          <p14:tracePt t="30223" x="10347325" y="2009775"/>
          <p14:tracePt t="30224" x="10328275" y="2009775"/>
          <p14:tracePt t="30226" x="10310813" y="2017713"/>
          <p14:tracePt t="30226" x="10301288" y="2017713"/>
          <p14:tracePt t="30227" x="10291763" y="2017713"/>
          <p14:tracePt t="30228" x="10283825" y="2027238"/>
          <p14:tracePt t="30230" x="10264775" y="2027238"/>
          <p14:tracePt t="30230" x="10255250" y="2027238"/>
          <p14:tracePt t="30231" x="10228263" y="2027238"/>
          <p14:tracePt t="30232" x="10218738" y="2027238"/>
          <p14:tracePt t="30233" x="10201275" y="2036763"/>
          <p14:tracePt t="30234" x="10191750" y="2036763"/>
          <p14:tracePt t="30235" x="10174288" y="2054225"/>
          <p14:tracePt t="30236" x="10164763" y="2054225"/>
          <p14:tracePt t="30237" x="10155238" y="2054225"/>
          <p14:tracePt t="30239" x="10118725" y="2063750"/>
          <p14:tracePt t="30240" x="10101263" y="2063750"/>
          <p14:tracePt t="30241" x="10091738" y="2073275"/>
          <p14:tracePt t="30242" x="10072688" y="2073275"/>
          <p14:tracePt t="30243" x="10055225" y="2073275"/>
          <p14:tracePt t="30245" x="10045700" y="2082800"/>
          <p14:tracePt t="30246" x="10036175" y="2082800"/>
          <p14:tracePt t="30247" x="10018713" y="2090738"/>
          <p14:tracePt t="30248" x="9991725" y="2090738"/>
          <p14:tracePt t="30248" x="9982200" y="2090738"/>
          <p14:tracePt t="30249" x="9963150" y="2100263"/>
          <p14:tracePt t="30250" x="9955213" y="2100263"/>
          <p14:tracePt t="30251" x="9936163" y="2100263"/>
          <p14:tracePt t="30252" x="9909175" y="2109788"/>
          <p14:tracePt t="30253" x="9899650" y="2109788"/>
          <p14:tracePt t="30254" x="9890125" y="2109788"/>
          <p14:tracePt t="30256" x="9882188" y="2119313"/>
          <p14:tracePt t="30256" x="9863138" y="2119313"/>
          <p14:tracePt t="30257" x="9853613" y="2119313"/>
          <p14:tracePt t="30258" x="9836150" y="2127250"/>
          <p14:tracePt t="30259" x="9826625" y="2127250"/>
          <p14:tracePt t="30260" x="9809163" y="2127250"/>
          <p14:tracePt t="30261" x="9799638" y="2136775"/>
          <p14:tracePt t="30262" x="9772650" y="2136775"/>
          <p14:tracePt t="30263" x="9753600" y="2155825"/>
          <p14:tracePt t="30265" x="9734550" y="2155825"/>
          <p14:tracePt t="30266" x="9726613" y="2163763"/>
          <p14:tracePt t="30267" x="9717088" y="2163763"/>
          <p14:tracePt t="30268" x="9690100" y="2163763"/>
          <p14:tracePt t="30269" x="9680575" y="2173288"/>
          <p14:tracePt t="30270" x="9661525" y="2173288"/>
          <p14:tracePt t="30272" x="9634538" y="2182813"/>
          <p14:tracePt t="30274" x="9625013" y="2192338"/>
          <p14:tracePt t="30275" x="9598025" y="2192338"/>
          <p14:tracePt t="30278" x="9580563" y="2200275"/>
          <p14:tracePt t="30278" x="9561513" y="2200275"/>
          <p14:tracePt t="30279" x="9551988" y="2209800"/>
          <p14:tracePt t="30281" x="9544050" y="2209800"/>
          <p14:tracePt t="30281" x="9525000" y="2219325"/>
          <p14:tracePt t="30282" x="9515475" y="2219325"/>
          <p14:tracePt t="30283" x="9498013" y="2228850"/>
          <p14:tracePt t="30285" x="9488488" y="2228850"/>
          <p14:tracePt t="30286" x="9478963" y="2236788"/>
          <p14:tracePt t="30287" x="9471025" y="2236788"/>
          <p14:tracePt t="30289" x="9434513" y="2246313"/>
          <p14:tracePt t="30290" x="9424988" y="2255838"/>
          <p14:tracePt t="30292" x="9415463" y="2255838"/>
          <p14:tracePt t="30293" x="9398000" y="2265363"/>
          <p14:tracePt t="30295" x="9388475" y="2265363"/>
          <p14:tracePt t="30295" x="9378950" y="2273300"/>
          <p14:tracePt t="30296" x="9369425" y="2273300"/>
          <p14:tracePt t="30297" x="9361488" y="2282825"/>
          <p14:tracePt t="30298" x="9351963" y="2282825"/>
          <p14:tracePt t="30299" x="9342438" y="2282825"/>
          <p14:tracePt t="30300" x="9332913" y="2292350"/>
          <p14:tracePt t="30301" x="9324975" y="2292350"/>
          <p14:tracePt t="30303" x="9315450" y="2301875"/>
          <p14:tracePt t="30304" x="9305925" y="2301875"/>
          <p14:tracePt t="30306" x="9296400" y="2319338"/>
          <p14:tracePt t="30306" x="9278938" y="2328863"/>
          <p14:tracePt t="30309" x="9269413" y="2338388"/>
          <p14:tracePt t="30310" x="9259888" y="2338388"/>
          <p14:tracePt t="30311" x="9251950" y="2346325"/>
          <p14:tracePt t="30313" x="9232900" y="2355850"/>
          <p14:tracePt t="30313" x="9223375" y="2365375"/>
          <p14:tracePt t="30315" x="9205913" y="2374900"/>
          <p14:tracePt t="30317" x="9196388" y="2382838"/>
          <p14:tracePt t="30319" x="9186863" y="2392363"/>
          <p14:tracePt t="30320" x="9169400" y="2401888"/>
          <p14:tracePt t="30322" x="9159875" y="2411413"/>
          <p14:tracePt t="30323" x="9150350" y="2419350"/>
          <p14:tracePt t="30325" x="9142413" y="2428875"/>
          <p14:tracePt t="30326" x="9132888" y="2438400"/>
          <p14:tracePt t="30327" x="9123363" y="2447925"/>
          <p14:tracePt t="30329" x="9113838" y="2455863"/>
          <p14:tracePt t="30330" x="9105900" y="2465388"/>
          <p14:tracePt t="30331" x="9096375" y="2474913"/>
          <p14:tracePt t="30332" x="9096375" y="2484438"/>
          <p14:tracePt t="30333" x="9086850" y="2492375"/>
          <p14:tracePt t="30334" x="9077325" y="2501900"/>
          <p14:tracePt t="30335" x="9069388" y="2511425"/>
          <p14:tracePt t="30336" x="9059863" y="2520950"/>
          <p14:tracePt t="30337" x="9050338" y="2528888"/>
          <p14:tracePt t="30340" x="9040813" y="2547938"/>
          <p14:tracePt t="30340" x="9032875" y="2557463"/>
          <p14:tracePt t="30341" x="9023350" y="2565400"/>
          <p14:tracePt t="30345" x="8986838" y="2611438"/>
          <p14:tracePt t="30346" x="8977313" y="2620963"/>
          <p14:tracePt t="30347" x="8977313" y="2630488"/>
          <p14:tracePt t="30348" x="8967788" y="2638425"/>
          <p14:tracePt t="30348" x="8959850" y="2647950"/>
          <p14:tracePt t="30349" x="8950325" y="2667000"/>
          <p14:tracePt t="30350" x="8940800" y="2674938"/>
          <p14:tracePt t="30351" x="8931275" y="2684463"/>
          <p14:tracePt t="30352" x="8921750" y="2693988"/>
          <p14:tracePt t="30353" x="8913813" y="2711450"/>
          <p14:tracePt t="30354" x="8904288" y="2720975"/>
          <p14:tracePt t="30356" x="8894763" y="2730500"/>
          <p14:tracePt t="30356" x="8885238" y="2757488"/>
          <p14:tracePt t="30357" x="8877300" y="2767013"/>
          <p14:tracePt t="30358" x="8867775" y="2776538"/>
          <p14:tracePt t="30363" x="8821738" y="2830513"/>
          <p14:tracePt t="30364" x="8812213" y="2840038"/>
          <p14:tracePt t="30364" x="8804275" y="2867025"/>
          <p14:tracePt t="30365" x="8794750" y="2876550"/>
          <p14:tracePt t="30366" x="8785225" y="2886075"/>
          <p14:tracePt t="30367" x="8775700" y="2903538"/>
          <p14:tracePt t="30368" x="8758238" y="2922588"/>
          <p14:tracePt t="30369" x="8748713" y="2940050"/>
          <p14:tracePt t="30370" x="8731250" y="2949575"/>
          <p14:tracePt t="30371" x="8721725" y="2968625"/>
          <p14:tracePt t="30373" x="8712200" y="2976563"/>
          <p14:tracePt t="30373" x="8712200" y="2986088"/>
          <p14:tracePt t="30374" x="8702675" y="2995613"/>
          <p14:tracePt t="30376" x="8694738" y="3013075"/>
          <p14:tracePt t="30381" x="8648700" y="3086100"/>
          <p14:tracePt t="30382" x="8639175" y="3105150"/>
          <p14:tracePt t="30383" x="8629650" y="3114675"/>
          <p14:tracePt t="30384" x="8621713" y="3132138"/>
          <p14:tracePt t="30385" x="8612188" y="3141663"/>
          <p14:tracePt t="30386" x="8602663" y="3159125"/>
          <p14:tracePt t="30387" x="8602663" y="3168650"/>
          <p14:tracePt t="30389" x="8593138" y="3205163"/>
          <p14:tracePt t="30390" x="8575675" y="3214688"/>
          <p14:tracePt t="30393" x="8566150" y="3232150"/>
          <p14:tracePt t="30395" x="8556625" y="3251200"/>
          <p14:tracePt t="30395" x="8556625" y="3268663"/>
          <p14:tracePt t="30396" x="8548688" y="3278188"/>
          <p14:tracePt t="30397" x="8548688" y="3287713"/>
          <p14:tracePt t="30398" x="8539163" y="3305175"/>
          <p14:tracePt t="30399" x="8539163" y="3314700"/>
          <p14:tracePt t="30400" x="8539163" y="3324225"/>
          <p14:tracePt t="30401" x="8529638" y="3341688"/>
          <p14:tracePt t="30402" x="8529638" y="3351213"/>
          <p14:tracePt t="30403" x="8529638" y="3360738"/>
          <p14:tracePt t="30405" x="8529638" y="3387725"/>
          <p14:tracePt t="30406" x="8520113" y="3406775"/>
          <p14:tracePt t="30407" x="8520113" y="3414713"/>
          <p14:tracePt t="30410" x="8520113" y="3443288"/>
          <p14:tracePt t="30410" x="8520113" y="3451225"/>
          <p14:tracePt t="30411" x="8520113" y="3470275"/>
          <p14:tracePt t="30412" x="8520113" y="3479800"/>
          <p14:tracePt t="30413" x="8520113" y="3487738"/>
          <p14:tracePt t="30414" x="8520113" y="3497263"/>
          <p14:tracePt t="30415" x="8520113" y="3506788"/>
          <p14:tracePt t="30416" x="8520113" y="3516313"/>
          <p14:tracePt t="30417" x="8520113" y="3524250"/>
          <p14:tracePt t="30418" x="8520113" y="3543300"/>
          <p14:tracePt t="30419" x="8520113" y="3552825"/>
          <p14:tracePt t="30420" x="8520113" y="3560763"/>
          <p14:tracePt t="30421" x="8520113" y="3579813"/>
          <p14:tracePt t="30423" x="8520113" y="3597275"/>
          <p14:tracePt t="30423" x="8520113" y="3606800"/>
          <p14:tracePt t="30425" x="8529638" y="3625850"/>
          <p14:tracePt t="30426" x="8529638" y="3633788"/>
          <p14:tracePt t="30427" x="8548688" y="3652838"/>
          <p14:tracePt t="30428" x="8556625" y="3662363"/>
          <p14:tracePt t="30429" x="8556625" y="3670300"/>
          <p14:tracePt t="30430" x="8566150" y="3679825"/>
          <p14:tracePt t="30431" x="8566150" y="3689350"/>
          <p14:tracePt t="30432" x="8575675" y="3698875"/>
          <p14:tracePt t="30433" x="8585200" y="3725863"/>
          <p14:tracePt t="30434" x="8593138" y="3735388"/>
          <p14:tracePt t="30436" x="8602663" y="3743325"/>
          <p14:tracePt t="30437" x="8612188" y="3752850"/>
          <p14:tracePt t="30439" x="8621713" y="3762375"/>
          <p14:tracePt t="30440" x="8629650" y="3771900"/>
          <p14:tracePt t="30442" x="8639175" y="3779838"/>
          <p14:tracePt t="30443" x="8648700" y="3798888"/>
          <p14:tracePt t="30446" x="8685213" y="3835400"/>
          <p14:tracePt t="30447" x="8694738" y="3835400"/>
          <p14:tracePt t="30448" x="8702675" y="3844925"/>
          <p14:tracePt t="30449" x="8712200" y="3852863"/>
          <p14:tracePt t="30450" x="8721725" y="3852863"/>
          <p14:tracePt t="30451" x="8731250" y="3862388"/>
          <p14:tracePt t="30452" x="8739188" y="3862388"/>
          <p14:tracePt t="30453" x="8748713" y="3871913"/>
          <p14:tracePt t="30454" x="8758238" y="3871913"/>
          <p14:tracePt t="30456" x="8794750" y="3881438"/>
          <p14:tracePt t="30457" x="8804275" y="3881438"/>
          <p14:tracePt t="30460" x="8831263" y="3889375"/>
          <p14:tracePt t="30461" x="8848725" y="3889375"/>
          <p14:tracePt t="30462" x="8858250" y="3898900"/>
          <p14:tracePt t="30463" x="8867775" y="3898900"/>
          <p14:tracePt t="30464" x="8877300" y="3898900"/>
          <p14:tracePt t="30465" x="8885238" y="3898900"/>
          <p14:tracePt t="30466" x="8894763" y="3898900"/>
          <p14:tracePt t="30467" x="8904288" y="3898900"/>
          <p14:tracePt t="30468" x="8913813" y="3898900"/>
          <p14:tracePt t="30469" x="8921750" y="3898900"/>
          <p14:tracePt t="30470" x="8931275" y="3898900"/>
          <p14:tracePt t="30472" x="8940800" y="3898900"/>
          <p14:tracePt t="30473" x="8950325" y="3898900"/>
          <p14:tracePt t="30474" x="8959850" y="3898900"/>
          <p14:tracePt t="30475" x="8967788" y="3898900"/>
          <p14:tracePt t="30476" x="8977313" y="3898900"/>
          <p14:tracePt t="30477" x="8986838" y="3898900"/>
          <p14:tracePt t="30478" x="8996363" y="3898900"/>
          <p14:tracePt t="30481" x="9004300" y="3898900"/>
          <p14:tracePt t="30481" x="9013825" y="3898900"/>
          <p14:tracePt t="30483" x="9023350" y="3898900"/>
          <p14:tracePt t="30484" x="9032875" y="3898900"/>
          <p14:tracePt t="30485" x="9040813" y="3898900"/>
          <p14:tracePt t="30487" x="9050338" y="3898900"/>
          <p14:tracePt t="30489" x="9069388" y="3889375"/>
          <p14:tracePt t="30491" x="9077325" y="3881438"/>
          <p14:tracePt t="30493" x="9086850" y="3881438"/>
          <p14:tracePt t="30494" x="9096375" y="3871913"/>
          <p14:tracePt t="30496" x="9105900" y="3871913"/>
          <p14:tracePt t="30497" x="9123363" y="3862388"/>
          <p14:tracePt t="30499" x="9132888" y="3852863"/>
          <p14:tracePt t="30502" x="9142413" y="3844925"/>
          <p14:tracePt t="30504" x="9150350" y="3844925"/>
          <p14:tracePt t="30507" x="9169400" y="3825875"/>
          <p14:tracePt t="30509" x="9178925" y="3816350"/>
          <p14:tracePt t="30512" x="9186863" y="3808413"/>
          <p14:tracePt t="30514" x="9196388" y="3798888"/>
          <p14:tracePt t="30516" x="9205913" y="3789363"/>
          <p14:tracePt t="30518" x="9215438" y="3779838"/>
          <p14:tracePt t="30520" x="9215438" y="3771900"/>
          <p14:tracePt t="30521" x="9223375" y="3762375"/>
          <p14:tracePt t="30523" x="9232900" y="3752850"/>
          <p14:tracePt t="30527" x="9242425" y="3743325"/>
          <p14:tracePt t="30530" x="9251950" y="3735388"/>
          <p14:tracePt t="30532" x="9259888" y="3716338"/>
          <p14:tracePt t="30537" x="9269413" y="3706813"/>
          <p14:tracePt t="30540" x="9269413" y="3698875"/>
          <p14:tracePt t="30546" x="9278938" y="3679825"/>
          <p14:tracePt t="30558" x="9278938" y="3670300"/>
          <p14:tracePt t="30656" x="9278938" y="3662363"/>
          <p14:tracePt t="30661" x="9269413" y="3652838"/>
          <p14:tracePt t="30667" x="9259888" y="3643313"/>
          <p14:tracePt t="30673" x="9251950" y="3643313"/>
          <p14:tracePt t="30675" x="9242425" y="3643313"/>
          <p14:tracePt t="30677" x="9232900" y="3633788"/>
          <p14:tracePt t="30680" x="9223375" y="3633788"/>
          <p14:tracePt t="30682" x="9215438" y="3633788"/>
          <p14:tracePt t="30684" x="9205913" y="3633788"/>
          <p14:tracePt t="30686" x="9196388" y="3633788"/>
          <p14:tracePt t="30687" x="9186863" y="3633788"/>
          <p14:tracePt t="30690" x="9178925" y="3633788"/>
          <p14:tracePt t="30693" x="9169400" y="3633788"/>
          <p14:tracePt t="30694" x="9159875" y="3633788"/>
          <p14:tracePt t="30696" x="9150350" y="3633788"/>
          <p14:tracePt t="30697" x="9142413" y="3633788"/>
          <p14:tracePt t="30698" x="9132888" y="3633788"/>
          <p14:tracePt t="30699" x="9123363" y="3633788"/>
          <p14:tracePt t="30700" x="9113838" y="3633788"/>
          <p14:tracePt t="30701" x="9105900" y="3633788"/>
          <p14:tracePt t="30702" x="9096375" y="3633788"/>
          <p14:tracePt t="30704" x="9077325" y="3633788"/>
          <p14:tracePt t="30706" x="9059863" y="3633788"/>
          <p14:tracePt t="30707" x="9050338" y="3633788"/>
          <p14:tracePt t="30709" x="9040813" y="3633788"/>
          <p14:tracePt t="30710" x="9032875" y="3633788"/>
          <p14:tracePt t="30711" x="9023350" y="3633788"/>
          <p14:tracePt t="30712" x="9013825" y="3633788"/>
          <p14:tracePt t="30714" x="9004300" y="3633788"/>
          <p14:tracePt t="30714" x="8996363" y="3633788"/>
          <p14:tracePt t="30715" x="8977313" y="3633788"/>
          <p14:tracePt t="30716" x="8967788" y="3633788"/>
          <p14:tracePt t="30717" x="8959850" y="3633788"/>
          <p14:tracePt t="30718" x="8950325" y="3633788"/>
          <p14:tracePt t="30719" x="8940800" y="3633788"/>
          <p14:tracePt t="30720" x="8931275" y="3633788"/>
          <p14:tracePt t="30721" x="8921750" y="3633788"/>
          <p14:tracePt t="30723" x="8913813" y="3633788"/>
          <p14:tracePt t="30723" x="8904288" y="3633788"/>
          <p14:tracePt t="30724" x="8894763" y="3633788"/>
          <p14:tracePt t="30725" x="8877300" y="3633788"/>
          <p14:tracePt t="30726" x="8867775" y="3633788"/>
          <p14:tracePt t="30727" x="8858250" y="3633788"/>
          <p14:tracePt t="30728" x="8848725" y="3633788"/>
          <p14:tracePt t="30730" x="8840788" y="3633788"/>
          <p14:tracePt t="30730" x="8831263" y="3633788"/>
          <p14:tracePt t="30731" x="8804275" y="3633788"/>
          <p14:tracePt t="30732" x="8794750" y="3633788"/>
          <p14:tracePt t="30734" x="8775700" y="3633788"/>
          <p14:tracePt t="30735" x="8767763" y="3616325"/>
          <p14:tracePt t="30736" x="8758238" y="3616325"/>
          <p14:tracePt t="30737" x="8748713" y="3616325"/>
          <p14:tracePt t="30738" x="8739188" y="3616325"/>
          <p14:tracePt t="30739" x="8731250" y="3616325"/>
          <p14:tracePt t="30740" x="8712200" y="3616325"/>
          <p14:tracePt t="30741" x="8702675" y="3616325"/>
          <p14:tracePt t="30742" x="8694738" y="3606800"/>
          <p14:tracePt t="30743" x="8685213" y="3606800"/>
          <p14:tracePt t="30745" x="8675688" y="3606800"/>
          <p14:tracePt t="30746" x="8666163" y="3606800"/>
          <p14:tracePt t="30747" x="8658225" y="3606800"/>
          <p14:tracePt t="30748" x="8648700" y="3606800"/>
          <p14:tracePt t="30749" x="8629650" y="3597275"/>
          <p14:tracePt t="30751" x="8612188" y="3597275"/>
          <p14:tracePt t="30752" x="8602663" y="3597275"/>
          <p14:tracePt t="30753" x="8593138" y="3597275"/>
          <p14:tracePt t="30754" x="8585200" y="3597275"/>
          <p14:tracePt t="30756" x="8566150" y="3597275"/>
          <p14:tracePt t="30757" x="8556625" y="3589338"/>
          <p14:tracePt t="30759" x="8548688" y="3589338"/>
          <p14:tracePt t="30760" x="8539163" y="3589338"/>
          <p14:tracePt t="30763" x="8529638" y="3589338"/>
          <p14:tracePt t="30764" x="8520113" y="3589338"/>
          <p14:tracePt t="30766" x="8512175" y="3589338"/>
          <p14:tracePt t="30768" x="8502650" y="3589338"/>
          <p14:tracePt t="30770" x="8483600" y="3579813"/>
          <p14:tracePt t="30776" x="8475663" y="3579813"/>
          <p14:tracePt t="30781" x="8466138" y="3579813"/>
          <p14:tracePt t="31554" x="8456613" y="3570288"/>
          <p14:tracePt t="31559" x="8456613" y="3560763"/>
          <p14:tracePt t="31563" x="8447088" y="3552825"/>
          <p14:tracePt t="31567" x="8439150" y="3533775"/>
          <p14:tracePt t="31570" x="8429625" y="3524250"/>
          <p14:tracePt t="31575" x="8410575" y="3497263"/>
          <p14:tracePt t="31577" x="8402638" y="3487738"/>
          <p14:tracePt t="31579" x="8393113" y="3479800"/>
          <p14:tracePt t="31580" x="8383588" y="3470275"/>
          <p14:tracePt t="31582" x="8374063" y="3460750"/>
          <p14:tracePt t="31582" x="8366125" y="3451225"/>
          <p14:tracePt t="31583" x="8347075" y="3443288"/>
          <p14:tracePt t="31585" x="8337550" y="3433763"/>
          <p14:tracePt t="31587" x="8329613" y="3424238"/>
          <p14:tracePt t="31587" x="8320088" y="3414713"/>
          <p14:tracePt t="31589" x="8310563" y="3406775"/>
          <p14:tracePt t="31591" x="8301038" y="3397250"/>
          <p14:tracePt t="31591" x="8293100" y="3378200"/>
          <p14:tracePt t="31593" x="8274050" y="3370263"/>
          <p14:tracePt t="31594" x="8264525" y="3360738"/>
          <p14:tracePt t="31595" x="8247063" y="3351213"/>
          <p14:tracePt t="31596" x="8237538" y="3341688"/>
          <p14:tracePt t="31597" x="8220075" y="3333750"/>
          <p14:tracePt t="31598" x="8210550" y="3324225"/>
          <p14:tracePt t="31598" x="8183563" y="3314700"/>
          <p14:tracePt t="31599" x="8174038" y="3305175"/>
          <p14:tracePt t="31600" x="8147050" y="3287713"/>
          <p14:tracePt t="31601" x="8137525" y="3287713"/>
          <p14:tracePt t="31602" x="8108950" y="3268663"/>
          <p14:tracePt t="31603" x="8072438" y="3251200"/>
          <p14:tracePt t="31604" x="8064500" y="3241675"/>
          <p14:tracePt t="31605" x="8045450" y="3232150"/>
          <p14:tracePt t="31607" x="8027988" y="3205163"/>
          <p14:tracePt t="31607" x="7999413" y="3195638"/>
          <p14:tracePt t="31608" x="7962900" y="3178175"/>
          <p14:tracePt t="31611" x="7926388" y="3151188"/>
          <p14:tracePt t="31612" x="7918450" y="3141663"/>
          <p14:tracePt t="31617" x="7889875" y="3132138"/>
          <p14:tracePt t="31619" x="7816850" y="3095625"/>
          <p14:tracePt t="31621" x="7743825" y="3059113"/>
          <p14:tracePt t="31622" x="7707313" y="3032125"/>
          <p14:tracePt t="31623" x="7670800" y="3005138"/>
          <p14:tracePt t="31625" x="7597775" y="2959100"/>
          <p14:tracePt t="31626" x="7543800" y="2930525"/>
          <p14:tracePt t="31627" x="7507288" y="2922588"/>
          <p14:tracePt t="31628" x="7461250" y="2894013"/>
          <p14:tracePt t="31630" x="7370763" y="2857500"/>
          <p14:tracePt t="31637" x="6950075" y="2657475"/>
          <p14:tracePt t="31638" x="6894513" y="2638425"/>
          <p14:tracePt t="31638" x="6821488" y="2601913"/>
          <p14:tracePt t="31641" x="6667500" y="2528888"/>
          <p14:tracePt t="31642" x="6594475" y="2501900"/>
          <p14:tracePt t="31643" x="6521450" y="2465388"/>
          <p14:tracePt t="31644" x="6446838" y="2455863"/>
          <p14:tracePt t="31645" x="6373813" y="2428875"/>
          <p14:tracePt t="31647" x="6200775" y="2346325"/>
          <p14:tracePt t="31648" x="6110288" y="2319338"/>
          <p14:tracePt t="31649" x="6073775" y="2301875"/>
          <p14:tracePt t="31650" x="5981700" y="2255838"/>
          <p14:tracePt t="31652" x="5818188" y="2200275"/>
          <p14:tracePt t="31653" x="5726113" y="2163763"/>
          <p14:tracePt t="31655" x="5553075" y="2109788"/>
          <p14:tracePt t="31656" x="5451475" y="2054225"/>
          <p14:tracePt t="31658" x="5287963" y="2000250"/>
          <p14:tracePt t="31658" x="5195888" y="1981200"/>
          <p14:tracePt t="31660" x="5095875" y="1944688"/>
          <p14:tracePt t="31667" x="4438650" y="1725613"/>
          <p14:tracePt t="31668" x="4338638" y="1698625"/>
          <p14:tracePt t="31669" x="4292600" y="1671638"/>
          <p14:tracePt t="31670" x="4192588" y="1635125"/>
          <p14:tracePt t="31671" x="4100513" y="1606550"/>
          <p14:tracePt t="31672" x="4000500" y="1570038"/>
          <p14:tracePt t="31673" x="3908425" y="1543050"/>
          <p14:tracePt t="31675" x="3625850" y="1460500"/>
          <p14:tracePt t="31677" x="3533775" y="1433513"/>
          <p14:tracePt t="31678" x="3433763" y="1397000"/>
          <p14:tracePt t="31679" x="3343275" y="1370013"/>
          <p14:tracePt t="31686" x="2667000" y="1177925"/>
          <p14:tracePt t="31688" x="2520950" y="1131888"/>
          <p14:tracePt t="31689" x="2419350" y="1104900"/>
          <p14:tracePt t="31692" x="2146300" y="1022350"/>
          <p14:tracePt t="31693" x="2046288" y="995363"/>
          <p14:tracePt t="31694" x="1954213" y="976313"/>
          <p14:tracePt t="31695" x="1863725" y="968375"/>
          <p14:tracePt t="31697" x="1698625" y="912813"/>
          <p14:tracePt t="31700" x="1452563" y="839788"/>
          <p14:tracePt t="31702" x="1287463" y="793750"/>
          <p14:tracePt t="31703" x="1214438" y="785813"/>
          <p14:tracePt t="31704" x="1141413" y="749300"/>
          <p14:tracePt t="31704" x="1068388" y="739775"/>
          <p14:tracePt t="31705" x="995363" y="712788"/>
          <p14:tracePt t="31708" x="895350" y="684213"/>
          <p14:tracePt t="31709" x="839788" y="657225"/>
          <p14:tracePt t="31713" x="593725" y="584200"/>
          <p14:tracePt t="31714" x="538163" y="557213"/>
          <p14:tracePt t="31715" x="493713" y="547688"/>
          <p14:tracePt t="31715" x="438150" y="538163"/>
          <p14:tracePt t="31716" x="392113" y="520700"/>
          <p14:tracePt t="31717" x="338138" y="493713"/>
          <p14:tracePt t="31718" x="282575" y="484188"/>
          <p14:tracePt t="31719" x="246063" y="465138"/>
          <p14:tracePt t="31720" x="201613" y="457200"/>
          <p14:tracePt t="31721" x="165100" y="447675"/>
          <p14:tracePt t="31722" x="109538" y="420688"/>
          <p14:tracePt t="31724" x="73025" y="411163"/>
          <p14:tracePt t="31725" x="19050" y="3921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dirty="0">
                <a:latin typeface="Arial Black"/>
                <a:ea typeface="Arial Black"/>
                <a:cs typeface="Arial Black"/>
                <a:sym typeface="Arial Black"/>
              </a:rPr>
              <a:t>Face Recognition (Matching) Mechanism</a:t>
            </a:r>
            <a:endParaRPr dirty="0"/>
          </a:p>
        </p:txBody>
      </p:sp>
      <p:pic>
        <p:nvPicPr>
          <p:cNvPr id="212" name="Google Shape;212;p3" descr="Us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1583" y="326487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 descr="Office work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217" y="326487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"/>
          <p:cNvCxnSpPr/>
          <p:nvPr/>
        </p:nvCxnSpPr>
        <p:spPr>
          <a:xfrm rot="10800000">
            <a:off x="4062046" y="3742592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217" name="Google Shape;217;p3"/>
          <p:cNvSpPr txBox="1"/>
          <p:nvPr/>
        </p:nvSpPr>
        <p:spPr>
          <a:xfrm>
            <a:off x="5476398" y="3299991"/>
            <a:ext cx="811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4;p3">
            <a:extLst>
              <a:ext uri="{FF2B5EF4-FFF2-40B4-BE49-F238E27FC236}">
                <a16:creationId xmlns:a16="http://schemas.microsoft.com/office/drawing/2014/main" id="{26B3BF4F-6129-47BF-801B-243FDFC4A8D0}"/>
              </a:ext>
            </a:extLst>
          </p:cNvPr>
          <p:cNvSpPr txBox="1"/>
          <p:nvPr/>
        </p:nvSpPr>
        <p:spPr>
          <a:xfrm>
            <a:off x="556983" y="4817727"/>
            <a:ext cx="36400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registered in the system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“Origins” or “Genuine set”</a:t>
            </a:r>
            <a:endParaRPr dirty="0"/>
          </a:p>
        </p:txBody>
      </p:sp>
      <p:sp>
        <p:nvSpPr>
          <p:cNvPr id="10" name="Google Shape;215;p3">
            <a:extLst>
              <a:ext uri="{FF2B5EF4-FFF2-40B4-BE49-F238E27FC236}">
                <a16:creationId xmlns:a16="http://schemas.microsoft.com/office/drawing/2014/main" id="{60F31BEC-B726-47C8-9845-7BDA92CAE92A}"/>
              </a:ext>
            </a:extLst>
          </p:cNvPr>
          <p:cNvSpPr txBox="1"/>
          <p:nvPr/>
        </p:nvSpPr>
        <p:spPr>
          <a:xfrm>
            <a:off x="8100587" y="4817727"/>
            <a:ext cx="301639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to be recognized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“Trails” or “Test set”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81DE07-5096-4619-AF83-95968B74F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8"/>
    </mc:Choice>
    <mc:Fallback xmlns="">
      <p:transition spd="slow" advTm="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6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217" y="326487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6"/>
          <p:cNvCxnSpPr/>
          <p:nvPr/>
        </p:nvCxnSpPr>
        <p:spPr>
          <a:xfrm rot="10800000">
            <a:off x="4062046" y="3742592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254" name="Google Shape;254;p6"/>
          <p:cNvSpPr txBox="1"/>
          <p:nvPr/>
        </p:nvSpPr>
        <p:spPr>
          <a:xfrm>
            <a:off x="5476398" y="3299991"/>
            <a:ext cx="811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6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2152" y="316813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"/>
          <p:cNvSpPr txBox="1"/>
          <p:nvPr/>
        </p:nvSpPr>
        <p:spPr>
          <a:xfrm>
            <a:off x="10564964" y="3264877"/>
            <a:ext cx="1584600" cy="8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person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M*N attempts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6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2485" y="31739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05230" y="31798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4552" y="33205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6952" y="34729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6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4885" y="3326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7285" y="34787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57630" y="33322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0030" y="34846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3D3227-8F77-4A61-A1A8-B6EA64743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20" name="Google Shape;214;p3">
            <a:extLst>
              <a:ext uri="{FF2B5EF4-FFF2-40B4-BE49-F238E27FC236}">
                <a16:creationId xmlns:a16="http://schemas.microsoft.com/office/drawing/2014/main" id="{CF2B6CE7-13B7-4FB2-A39E-DF905A2C9760}"/>
              </a:ext>
            </a:extLst>
          </p:cNvPr>
          <p:cNvSpPr txBox="1"/>
          <p:nvPr/>
        </p:nvSpPr>
        <p:spPr>
          <a:xfrm>
            <a:off x="556983" y="4817727"/>
            <a:ext cx="36400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registered in the system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“Origins” or “Genuine set”</a:t>
            </a:r>
            <a:endParaRPr dirty="0"/>
          </a:p>
        </p:txBody>
      </p:sp>
      <p:sp>
        <p:nvSpPr>
          <p:cNvPr id="21" name="Google Shape;215;p3">
            <a:extLst>
              <a:ext uri="{FF2B5EF4-FFF2-40B4-BE49-F238E27FC236}">
                <a16:creationId xmlns:a16="http://schemas.microsoft.com/office/drawing/2014/main" id="{52F81626-34B5-473F-B151-85ADBA1B625F}"/>
              </a:ext>
            </a:extLst>
          </p:cNvPr>
          <p:cNvSpPr txBox="1"/>
          <p:nvPr/>
        </p:nvSpPr>
        <p:spPr>
          <a:xfrm>
            <a:off x="8100587" y="4817727"/>
            <a:ext cx="301639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to be recognized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“Trails” or “Test set”</a:t>
            </a:r>
            <a:endParaRPr dirty="0"/>
          </a:p>
        </p:txBody>
      </p:sp>
      <p:sp>
        <p:nvSpPr>
          <p:cNvPr id="19" name="Google Shape;211;p3">
            <a:extLst>
              <a:ext uri="{FF2B5EF4-FFF2-40B4-BE49-F238E27FC236}">
                <a16:creationId xmlns:a16="http://schemas.microsoft.com/office/drawing/2014/main" id="{2FAD3905-522D-4BDF-B454-295FA3B0D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dirty="0">
                <a:latin typeface="Arial Black"/>
                <a:ea typeface="Arial Black"/>
                <a:cs typeface="Arial Black"/>
                <a:sym typeface="Arial Black"/>
              </a:rPr>
              <a:t>Face Recognition (Matching) Mechanism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"/>
    </mc:Choice>
    <mc:Fallback xmlns="">
      <p:transition spd="slow" advTm="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7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2512" y="2225919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7"/>
          <p:cNvCxnSpPr/>
          <p:nvPr/>
        </p:nvCxnSpPr>
        <p:spPr>
          <a:xfrm rot="10800000">
            <a:off x="4062046" y="3742592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pic>
        <p:nvPicPr>
          <p:cNvPr id="274" name="Google Shape;274;p7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2152" y="316813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7"/>
          <p:cNvSpPr txBox="1"/>
          <p:nvPr/>
        </p:nvSpPr>
        <p:spPr>
          <a:xfrm>
            <a:off x="10564964" y="3264877"/>
            <a:ext cx="1584600" cy="8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persons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M*N attempts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7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2485" y="31739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05230" y="31798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7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4552" y="33205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6952" y="34729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4885" y="3326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7285" y="34787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57630" y="33322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0030" y="34846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 descr="Office work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22512" y="30648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 descr="Office work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22512" y="390375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7"/>
          <p:cNvCxnSpPr/>
          <p:nvPr/>
        </p:nvCxnSpPr>
        <p:spPr>
          <a:xfrm flipH="1">
            <a:off x="4062046" y="3903757"/>
            <a:ext cx="3640016" cy="483577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287" name="Google Shape;287;p7"/>
          <p:cNvCxnSpPr/>
          <p:nvPr/>
        </p:nvCxnSpPr>
        <p:spPr>
          <a:xfrm rot="10800000">
            <a:off x="4062046" y="3094892"/>
            <a:ext cx="3640016" cy="530442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288" name="Google Shape;288;p7"/>
          <p:cNvSpPr txBox="1"/>
          <p:nvPr/>
        </p:nvSpPr>
        <p:spPr>
          <a:xfrm>
            <a:off x="267232" y="3210949"/>
            <a:ext cx="1359668" cy="8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 persons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K*1 original</a:t>
            </a:r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>
                <a:latin typeface="Arial Black"/>
                <a:ea typeface="Arial Black"/>
                <a:cs typeface="Arial Black"/>
                <a:sym typeface="Arial Black"/>
              </a:rPr>
              <a:t>Face Recognition (Matching) Mechanism</a:t>
            </a:r>
            <a:endParaRPr/>
          </a:p>
        </p:txBody>
      </p:sp>
      <p:sp>
        <p:nvSpPr>
          <p:cNvPr id="290" name="Google Shape;290;p7"/>
          <p:cNvSpPr txBox="1"/>
          <p:nvPr/>
        </p:nvSpPr>
        <p:spPr>
          <a:xfrm>
            <a:off x="4827413" y="2718933"/>
            <a:ext cx="25265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Match </a:t>
            </a:r>
            <a:r>
              <a:rPr lang="en-CA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RESPECTIVELY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4980271" y="4548498"/>
            <a:ext cx="1803571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M*N*K matches</a:t>
            </a:r>
            <a:endParaRPr/>
          </a:p>
        </p:txBody>
      </p:sp>
      <p:sp>
        <p:nvSpPr>
          <p:cNvPr id="24" name="Google Shape;214;p3">
            <a:extLst>
              <a:ext uri="{FF2B5EF4-FFF2-40B4-BE49-F238E27FC236}">
                <a16:creationId xmlns:a16="http://schemas.microsoft.com/office/drawing/2014/main" id="{D81F97E6-9DEA-49F9-BD0D-E955263F8147}"/>
              </a:ext>
            </a:extLst>
          </p:cNvPr>
          <p:cNvSpPr txBox="1"/>
          <p:nvPr/>
        </p:nvSpPr>
        <p:spPr>
          <a:xfrm>
            <a:off x="556983" y="4817727"/>
            <a:ext cx="36400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registered in the system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“Origins” or “Genuine set”</a:t>
            </a:r>
            <a:endParaRPr dirty="0"/>
          </a:p>
        </p:txBody>
      </p:sp>
      <p:sp>
        <p:nvSpPr>
          <p:cNvPr id="25" name="Google Shape;215;p3">
            <a:extLst>
              <a:ext uri="{FF2B5EF4-FFF2-40B4-BE49-F238E27FC236}">
                <a16:creationId xmlns:a16="http://schemas.microsoft.com/office/drawing/2014/main" id="{748F4620-095D-4B0D-8E01-BA9A6521E9DC}"/>
              </a:ext>
            </a:extLst>
          </p:cNvPr>
          <p:cNvSpPr txBox="1"/>
          <p:nvPr/>
        </p:nvSpPr>
        <p:spPr>
          <a:xfrm>
            <a:off x="8100587" y="4817727"/>
            <a:ext cx="301639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to be recognized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“Trails” or “Test set”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9375A8-1B66-43F7-BA7F-531074AF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"/>
    </mc:Choice>
    <mc:Fallback xmlns="">
      <p:transition spd="slow" advTm="2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2512" y="2225919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8"/>
          <p:cNvCxnSpPr/>
          <p:nvPr/>
        </p:nvCxnSpPr>
        <p:spPr>
          <a:xfrm rot="10800000">
            <a:off x="4062046" y="3742592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300" name="Google Shape;300;p8"/>
          <p:cNvSpPr txBox="1"/>
          <p:nvPr/>
        </p:nvSpPr>
        <p:spPr>
          <a:xfrm>
            <a:off x="4847354" y="2582022"/>
            <a:ext cx="25265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Match </a:t>
            </a:r>
            <a:r>
              <a:rPr lang="en-CA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RESPECTIVELY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8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2152" y="316813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8"/>
          <p:cNvSpPr txBox="1"/>
          <p:nvPr/>
        </p:nvSpPr>
        <p:spPr>
          <a:xfrm>
            <a:off x="10564964" y="3264877"/>
            <a:ext cx="1584600" cy="8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persons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M*N attempts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8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2485" y="31739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8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05230" y="31798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8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4552" y="33205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 descr="Us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6952" y="34729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4885" y="3326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 descr="Us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7285" y="34787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8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57630" y="33322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8" descr="Us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0030" y="34846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 descr="Office work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22512" y="30648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" descr="Office work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22512" y="390375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8"/>
          <p:cNvCxnSpPr/>
          <p:nvPr/>
        </p:nvCxnSpPr>
        <p:spPr>
          <a:xfrm flipH="1">
            <a:off x="4062046" y="3903757"/>
            <a:ext cx="3640016" cy="483577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14" name="Google Shape;314;p8"/>
          <p:cNvCxnSpPr/>
          <p:nvPr/>
        </p:nvCxnSpPr>
        <p:spPr>
          <a:xfrm rot="10800000">
            <a:off x="4065725" y="3083306"/>
            <a:ext cx="3640016" cy="530442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315" name="Google Shape;315;p8"/>
          <p:cNvSpPr txBox="1"/>
          <p:nvPr/>
        </p:nvSpPr>
        <p:spPr>
          <a:xfrm>
            <a:off x="267232" y="3210949"/>
            <a:ext cx="1359668" cy="8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 persons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K*L original</a:t>
            </a:r>
            <a:endParaRPr/>
          </a:p>
        </p:txBody>
      </p:sp>
      <p:pic>
        <p:nvPicPr>
          <p:cNvPr id="316" name="Google Shape;316;p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7312" y="222591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8" descr="Office work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27312" y="30648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8" descr="Office work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27312" y="390375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1107" y="222591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8" descr="Office work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41107" y="30648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" descr="Office work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41107" y="390375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8"/>
          <p:cNvCxnSpPr/>
          <p:nvPr/>
        </p:nvCxnSpPr>
        <p:spPr>
          <a:xfrm rot="10800000">
            <a:off x="4059449" y="2954462"/>
            <a:ext cx="3640016" cy="530442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23" name="Google Shape;323;p8"/>
          <p:cNvCxnSpPr/>
          <p:nvPr/>
        </p:nvCxnSpPr>
        <p:spPr>
          <a:xfrm rot="10800000">
            <a:off x="4059449" y="3015776"/>
            <a:ext cx="3640016" cy="530442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24" name="Google Shape;324;p8"/>
          <p:cNvCxnSpPr/>
          <p:nvPr/>
        </p:nvCxnSpPr>
        <p:spPr>
          <a:xfrm rot="10800000">
            <a:off x="4059449" y="3799171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25" name="Google Shape;325;p8"/>
          <p:cNvCxnSpPr/>
          <p:nvPr/>
        </p:nvCxnSpPr>
        <p:spPr>
          <a:xfrm rot="10800000">
            <a:off x="4059449" y="3682079"/>
            <a:ext cx="3640016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26" name="Google Shape;326;p8"/>
          <p:cNvCxnSpPr/>
          <p:nvPr/>
        </p:nvCxnSpPr>
        <p:spPr>
          <a:xfrm flipH="1">
            <a:off x="4065725" y="3968179"/>
            <a:ext cx="3640016" cy="483577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cxnSp>
        <p:nvCxnSpPr>
          <p:cNvPr id="327" name="Google Shape;327;p8"/>
          <p:cNvCxnSpPr/>
          <p:nvPr/>
        </p:nvCxnSpPr>
        <p:spPr>
          <a:xfrm flipH="1">
            <a:off x="4065725" y="4032601"/>
            <a:ext cx="3640016" cy="483577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328" name="Google Shape;328;p8"/>
          <p:cNvSpPr txBox="1"/>
          <p:nvPr/>
        </p:nvSpPr>
        <p:spPr>
          <a:xfrm>
            <a:off x="5004000" y="4779753"/>
            <a:ext cx="21733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training process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>
                <a:latin typeface="Arial Black"/>
                <a:ea typeface="Arial Black"/>
                <a:cs typeface="Arial Black"/>
                <a:sym typeface="Arial Black"/>
              </a:rPr>
              <a:t>Face Recognition (Matching) Mechanism</a:t>
            </a:r>
            <a:endParaRPr/>
          </a:p>
        </p:txBody>
      </p:sp>
      <p:sp>
        <p:nvSpPr>
          <p:cNvPr id="330" name="Google Shape;330;p8"/>
          <p:cNvSpPr txBox="1"/>
          <p:nvPr/>
        </p:nvSpPr>
        <p:spPr>
          <a:xfrm>
            <a:off x="5075557" y="4362070"/>
            <a:ext cx="2026389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M*N*K*L matches</a:t>
            </a:r>
            <a:endParaRPr/>
          </a:p>
        </p:txBody>
      </p:sp>
      <p:sp>
        <p:nvSpPr>
          <p:cNvPr id="37" name="Google Shape;214;p3">
            <a:extLst>
              <a:ext uri="{FF2B5EF4-FFF2-40B4-BE49-F238E27FC236}">
                <a16:creationId xmlns:a16="http://schemas.microsoft.com/office/drawing/2014/main" id="{F03CD740-6B46-4AC1-B2C5-813A62AE6EA2}"/>
              </a:ext>
            </a:extLst>
          </p:cNvPr>
          <p:cNvSpPr txBox="1"/>
          <p:nvPr/>
        </p:nvSpPr>
        <p:spPr>
          <a:xfrm>
            <a:off x="556983" y="4817727"/>
            <a:ext cx="36400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registered in the system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“Origins” or “Genuine set”</a:t>
            </a:r>
            <a:endParaRPr dirty="0"/>
          </a:p>
        </p:txBody>
      </p:sp>
      <p:sp>
        <p:nvSpPr>
          <p:cNvPr id="38" name="Google Shape;215;p3">
            <a:extLst>
              <a:ext uri="{FF2B5EF4-FFF2-40B4-BE49-F238E27FC236}">
                <a16:creationId xmlns:a16="http://schemas.microsoft.com/office/drawing/2014/main" id="{6D769A5C-F50D-4627-AF81-6DA591A2BD09}"/>
              </a:ext>
            </a:extLst>
          </p:cNvPr>
          <p:cNvSpPr txBox="1"/>
          <p:nvPr/>
        </p:nvSpPr>
        <p:spPr>
          <a:xfrm>
            <a:off x="8100587" y="4817727"/>
            <a:ext cx="301639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“unknown” picture(s)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Face(s) to be recognized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“Trails” or “Test set”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9483A-0E66-4202-A775-737D94ED8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2"/>
    </mc:Choice>
    <mc:Fallback xmlns="">
      <p:transition spd="slow" advTm="18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9" x="19050" y="4310063"/>
          <p14:tracePt t="2113" x="26988" y="4310063"/>
          <p14:tracePt t="2119" x="36513" y="4310063"/>
          <p14:tracePt t="2129" x="46038" y="4310063"/>
          <p14:tracePt t="2461" x="55563" y="4300538"/>
          <p14:tracePt t="2462" x="63500" y="4292600"/>
          <p14:tracePt t="2464" x="73025" y="4283075"/>
          <p14:tracePt t="2467" x="82550" y="4273550"/>
          <p14:tracePt t="2469" x="92075" y="4264025"/>
          <p14:tracePt t="2471" x="100013" y="4256088"/>
          <p14:tracePt t="2472" x="100013" y="4246563"/>
          <p14:tracePt t="2473" x="109538" y="4237038"/>
          <p14:tracePt t="2474" x="128588" y="4227513"/>
          <p14:tracePt t="2476" x="136525" y="4219575"/>
          <p14:tracePt t="2476" x="146050" y="4210050"/>
          <p14:tracePt t="2479" x="155575" y="4200525"/>
          <p14:tracePt t="2480" x="165100" y="4191000"/>
          <p14:tracePt t="2481" x="173038" y="4173538"/>
          <p14:tracePt t="2484" x="182563" y="4164013"/>
          <p14:tracePt t="2484" x="192088" y="4154488"/>
          <p14:tracePt t="2487" x="201613" y="4146550"/>
          <p14:tracePt t="2488" x="209550" y="4137025"/>
          <p14:tracePt t="2489" x="219075" y="4127500"/>
          <p14:tracePt t="2491" x="228600" y="4117975"/>
          <p14:tracePt t="2492" x="238125" y="4110038"/>
          <p14:tracePt t="2493" x="246063" y="4100513"/>
          <p14:tracePt t="2494" x="255588" y="4090988"/>
          <p14:tracePt t="2495" x="265113" y="4081463"/>
          <p14:tracePt t="2495" x="274638" y="4073525"/>
          <p14:tracePt t="2496" x="282575" y="4064000"/>
          <p14:tracePt t="2498" x="292100" y="4054475"/>
          <p14:tracePt t="2500" x="301625" y="4037013"/>
          <p14:tracePt t="2500" x="311150" y="4027488"/>
          <p14:tracePt t="2501" x="319088" y="4017963"/>
          <p14:tracePt t="2503" x="328613" y="4008438"/>
          <p14:tracePt t="2504" x="338138" y="4000500"/>
          <p14:tracePt t="2505" x="347663" y="3990975"/>
          <p14:tracePt t="2507" x="355600" y="3981450"/>
          <p14:tracePt t="2508" x="365125" y="3971925"/>
          <p14:tracePt t="2508" x="374650" y="3963988"/>
          <p14:tracePt t="2509" x="384175" y="3954463"/>
          <p14:tracePt t="2510" x="411163" y="3944938"/>
          <p14:tracePt t="2511" x="420688" y="3935413"/>
          <p14:tracePt t="2512" x="428625" y="3927475"/>
          <p14:tracePt t="2514" x="438150" y="3917950"/>
          <p14:tracePt t="2517" x="457200" y="3898900"/>
          <p14:tracePt t="2518" x="465138" y="3889375"/>
          <p14:tracePt t="2519" x="484188" y="3881438"/>
          <p14:tracePt t="2520" x="493713" y="3871913"/>
          <p14:tracePt t="2524" x="530225" y="3835400"/>
          <p14:tracePt t="2527" x="566738" y="3808413"/>
          <p14:tracePt t="2527" x="574675" y="3798888"/>
          <p14:tracePt t="2540" x="603250" y="3762375"/>
          <p14:tracePt t="2547" x="611188" y="3762375"/>
          <p14:tracePt t="2548" x="630238" y="3752850"/>
          <p14:tracePt t="2548" x="639763" y="3743325"/>
          <p14:tracePt t="2551" x="657225" y="3725863"/>
          <p14:tracePt t="2551" x="666750" y="3725863"/>
          <p14:tracePt t="2553" x="676275" y="3716338"/>
          <p14:tracePt t="2555" x="684213" y="3706813"/>
          <p14:tracePt t="2556" x="703263" y="3698875"/>
          <p14:tracePt t="2557" x="712788" y="3689350"/>
          <p14:tracePt t="2559" x="720725" y="3679825"/>
          <p14:tracePt t="2559" x="739775" y="3670300"/>
          <p14:tracePt t="2561" x="749300" y="3662363"/>
          <p14:tracePt t="2562" x="757238" y="3662363"/>
          <p14:tracePt t="2563" x="766763" y="3652838"/>
          <p14:tracePt t="2564" x="776288" y="3643313"/>
          <p14:tracePt t="2567" x="785813" y="3633788"/>
          <p14:tracePt t="2568" x="803275" y="3625850"/>
          <p14:tracePt t="2571" x="812800" y="3616325"/>
          <p14:tracePt t="2573" x="831850" y="3597275"/>
          <p14:tracePt t="2575" x="849313" y="3589338"/>
          <p14:tracePt t="2576" x="868363" y="3579813"/>
          <p14:tracePt t="2578" x="885825" y="3570288"/>
          <p14:tracePt t="2579" x="895350" y="3560763"/>
          <p14:tracePt t="2580" x="912813" y="3552825"/>
          <p14:tracePt t="2584" x="931863" y="3524250"/>
          <p14:tracePt t="2586" x="941388" y="3516313"/>
          <p14:tracePt t="2590" x="968375" y="3497263"/>
          <p14:tracePt t="2592" x="995363" y="3479800"/>
          <p14:tracePt t="2593" x="1004888" y="3470275"/>
          <p14:tracePt t="2594" x="1022350" y="3470275"/>
          <p14:tracePt t="2595" x="1031875" y="3460750"/>
          <p14:tracePt t="2596" x="1041400" y="3451225"/>
          <p14:tracePt t="2598" x="1050925" y="3443288"/>
          <p14:tracePt t="2601" x="1058863" y="3433763"/>
          <p14:tracePt t="2602" x="1068388" y="3424238"/>
          <p14:tracePt t="2606" x="1087438" y="3414713"/>
          <p14:tracePt t="2607" x="1095375" y="3406775"/>
          <p14:tracePt t="2609" x="1114425" y="3397250"/>
          <p14:tracePt t="2610" x="1123950" y="3387725"/>
          <p14:tracePt t="2613" x="1131888" y="3378200"/>
          <p14:tracePt t="2619" x="1160463" y="3360738"/>
          <p14:tracePt t="2621" x="1168400" y="3351213"/>
          <p14:tracePt t="2624" x="1177925" y="3341688"/>
          <p14:tracePt t="2626" x="1187450" y="3341688"/>
          <p14:tracePt t="2627" x="1196975" y="3333750"/>
          <p14:tracePt t="2631" x="1204913" y="3324225"/>
          <p14:tracePt t="2634" x="1214438" y="3314700"/>
          <p14:tracePt t="2639" x="1223963" y="3314700"/>
          <p14:tracePt t="2641" x="1233488" y="3305175"/>
          <p14:tracePt t="2645" x="1260475" y="3297238"/>
          <p14:tracePt t="2651" x="1270000" y="3297238"/>
          <p14:tracePt t="2653" x="1277938" y="3287713"/>
          <p14:tracePt t="2673" x="1296988" y="3268663"/>
          <p14:tracePt t="2676" x="1306513" y="3260725"/>
          <p14:tracePt t="2679" x="1314450" y="3251200"/>
          <p14:tracePt t="2681" x="1323975" y="3241675"/>
          <p14:tracePt t="2686" x="1343025" y="3224213"/>
          <p14:tracePt t="2688" x="1350963" y="3214688"/>
          <p14:tracePt t="2690" x="1360488" y="3205163"/>
          <p14:tracePt t="2694" x="1379538" y="3187700"/>
          <p14:tracePt t="2697" x="1387475" y="3178175"/>
          <p14:tracePt t="2698" x="1397000" y="3168650"/>
          <p14:tracePt t="2702" x="1406525" y="3159125"/>
          <p14:tracePt t="2704" x="1416050" y="3151188"/>
          <p14:tracePt t="2706" x="1423988" y="3141663"/>
          <p14:tracePt t="2708" x="1433513" y="3132138"/>
          <p14:tracePt t="2710" x="1443038" y="3122613"/>
          <p14:tracePt t="2712" x="1452563" y="3114675"/>
          <p14:tracePt t="2714" x="1460500" y="3105150"/>
          <p14:tracePt t="2716" x="1470025" y="3086100"/>
          <p14:tracePt t="2718" x="1479550" y="3078163"/>
          <p14:tracePt t="2721" x="1489075" y="3068638"/>
          <p14:tracePt t="2723" x="1497013" y="3059113"/>
          <p14:tracePt t="2725" x="1506538" y="3049588"/>
          <p14:tracePt t="2727" x="1525588" y="3041650"/>
          <p14:tracePt t="2729" x="1533525" y="3032125"/>
          <p14:tracePt t="2735" x="1562100" y="3005138"/>
          <p14:tracePt t="2738" x="1570038" y="2986088"/>
          <p14:tracePt t="2740" x="1579563" y="2976563"/>
          <p14:tracePt t="2742" x="1589088" y="2968625"/>
          <p14:tracePt t="2743" x="1598613" y="2959100"/>
          <p14:tracePt t="2745" x="1606550" y="2949575"/>
          <p14:tracePt t="2747" x="1616075" y="2940050"/>
          <p14:tracePt t="2750" x="1625600" y="2930525"/>
          <p14:tracePt t="2752" x="1635125" y="2922588"/>
          <p14:tracePt t="2754" x="1644650" y="2913063"/>
          <p14:tracePt t="2756" x="1652588" y="2903538"/>
          <p14:tracePt t="2758" x="1662113" y="2894013"/>
          <p14:tracePt t="2760" x="1671638" y="2886075"/>
          <p14:tracePt t="2766" x="1681163" y="2876550"/>
          <p14:tracePt t="2773" x="1717675" y="2840038"/>
          <p14:tracePt t="2778" x="1735138" y="2820988"/>
          <p14:tracePt t="2779" x="1744663" y="2803525"/>
          <p14:tracePt t="2781" x="1754188" y="2794000"/>
          <p14:tracePt t="2784" x="1762125" y="2784475"/>
          <p14:tracePt t="2787" x="1771650" y="2776538"/>
          <p14:tracePt t="2790" x="1781175" y="2767013"/>
          <p14:tracePt t="2792" x="1781175" y="2757488"/>
          <p14:tracePt t="2793" x="1790700" y="2747963"/>
          <p14:tracePt t="2800" x="1808163" y="2730500"/>
          <p14:tracePt t="2803" x="1827213" y="2703513"/>
          <p14:tracePt t="2808" x="1844675" y="2674938"/>
          <p14:tracePt t="2864" x="1854200" y="2657475"/>
          <p14:tracePt t="2865" x="1871663" y="2657475"/>
          <p14:tracePt t="2868" x="1881188" y="2638425"/>
          <p14:tracePt t="2869" x="1890713" y="2638425"/>
          <p14:tracePt t="2870" x="1890713" y="2630488"/>
          <p14:tracePt t="2871" x="1900238" y="2630488"/>
          <p14:tracePt t="2871" x="1908175" y="2620963"/>
          <p14:tracePt t="2873" x="1917700" y="2611438"/>
          <p14:tracePt t="2876" x="1927225" y="2601913"/>
          <p14:tracePt t="2878" x="1936750" y="2593975"/>
          <p14:tracePt t="2879" x="1944688" y="2593975"/>
          <p14:tracePt t="2880" x="1944688" y="2584450"/>
          <p14:tracePt t="2881" x="1954213" y="2584450"/>
          <p14:tracePt t="2881" x="1963738" y="2574925"/>
          <p14:tracePt t="2884" x="1973263" y="2565400"/>
          <p14:tracePt t="2887" x="1981200" y="2557463"/>
          <p14:tracePt t="2890" x="2000250" y="2538413"/>
          <p14:tracePt t="2892" x="2009775" y="2528888"/>
          <p14:tracePt t="2894" x="2017713" y="2520950"/>
          <p14:tracePt t="2895" x="2027238" y="2520950"/>
          <p14:tracePt t="2896" x="2036763" y="2511425"/>
          <p14:tracePt t="2897" x="2046288" y="2501900"/>
          <p14:tracePt t="2898" x="2063750" y="2492375"/>
          <p14:tracePt t="2900" x="2073275" y="2492375"/>
          <p14:tracePt t="2901" x="2082800" y="2484438"/>
          <p14:tracePt t="2902" x="2090738" y="2474913"/>
          <p14:tracePt t="2906" x="2119313" y="2465388"/>
          <p14:tracePt t="2908" x="2127250" y="2455863"/>
          <p14:tracePt t="2909" x="2136775" y="2455863"/>
          <p14:tracePt t="2909" x="2146300" y="2447925"/>
          <p14:tracePt t="2910" x="2155825" y="2447925"/>
          <p14:tracePt t="2912" x="2163763" y="2438400"/>
          <p14:tracePt t="2912" x="2173288" y="2438400"/>
          <p14:tracePt t="2913" x="2182813" y="2428875"/>
          <p14:tracePt t="2914" x="2192338" y="2428875"/>
          <p14:tracePt t="2916" x="2200275" y="2419350"/>
          <p14:tracePt t="2917" x="2209800" y="2419350"/>
          <p14:tracePt t="2917" x="2219325" y="2419350"/>
          <p14:tracePt t="2918" x="2228850" y="2411413"/>
          <p14:tracePt t="2921" x="2236788" y="2411413"/>
          <p14:tracePt t="2921" x="2246313" y="2401888"/>
          <p14:tracePt t="2922" x="2255838" y="2401888"/>
          <p14:tracePt t="2923" x="2265363" y="2401888"/>
          <p14:tracePt t="2924" x="2273300" y="2401888"/>
          <p14:tracePt t="2924" x="2282825" y="2392363"/>
          <p14:tracePt t="2925" x="2292350" y="2392363"/>
          <p14:tracePt t="2926" x="2301875" y="2392363"/>
          <p14:tracePt t="2928" x="2319338" y="2374900"/>
          <p14:tracePt t="2929" x="2328863" y="2374900"/>
          <p14:tracePt t="2930" x="2355850" y="2365375"/>
          <p14:tracePt t="2934" x="2382838" y="2355850"/>
          <p14:tracePt t="2936" x="2392363" y="2355850"/>
          <p14:tracePt t="2939" x="2419350" y="2338388"/>
          <p14:tracePt t="2939" x="2438400" y="2338388"/>
          <p14:tracePt t="2941" x="2447925" y="2338388"/>
          <p14:tracePt t="2942" x="2457450" y="2328863"/>
          <p14:tracePt t="2943" x="2474913" y="2319338"/>
          <p14:tracePt t="2945" x="2484438" y="2319338"/>
          <p14:tracePt t="2947" x="2493963" y="2319338"/>
          <p14:tracePt t="2948" x="2501900" y="2309813"/>
          <p14:tracePt t="2949" x="2511425" y="2309813"/>
          <p14:tracePt t="2951" x="2538413" y="2301875"/>
          <p14:tracePt t="2954" x="2566988" y="2292350"/>
          <p14:tracePt t="2956" x="2574925" y="2292350"/>
          <p14:tracePt t="2957" x="2593975" y="2282825"/>
          <p14:tracePt t="2959" x="2603500" y="2282825"/>
          <p14:tracePt t="2962" x="2620963" y="2273300"/>
          <p14:tracePt t="2964" x="2630488" y="2273300"/>
          <p14:tracePt t="2966" x="2640013" y="2273300"/>
          <p14:tracePt t="2968" x="2647950" y="2265363"/>
          <p14:tracePt t="2969" x="2657475" y="2265363"/>
          <p14:tracePt t="2971" x="2684463" y="2246313"/>
          <p14:tracePt t="2975" x="2693988" y="2246313"/>
          <p14:tracePt t="2976" x="2703513" y="2246313"/>
          <p14:tracePt t="2978" x="2713038" y="2236788"/>
          <p14:tracePt t="2980" x="2720975" y="2236788"/>
          <p14:tracePt t="2984" x="2730500" y="2236788"/>
          <p14:tracePt t="2987" x="2740025" y="2236788"/>
          <p14:tracePt t="2989" x="2749550" y="2236788"/>
          <p14:tracePt t="2993" x="2767013" y="2228850"/>
          <p14:tracePt t="3001" x="2776538" y="2228850"/>
          <p14:tracePt t="3003" x="2786063" y="2228850"/>
          <p14:tracePt t="3008" x="2794000" y="2228850"/>
          <p14:tracePt t="3010" x="2803525" y="2228850"/>
          <p14:tracePt t="3014" x="2813050" y="2228850"/>
          <p14:tracePt t="3018" x="2822575" y="2228850"/>
          <p14:tracePt t="3019" x="2830513" y="2228850"/>
          <p14:tracePt t="3024" x="2840038" y="2228850"/>
          <p14:tracePt t="3026" x="2849563" y="2228850"/>
          <p14:tracePt t="3029" x="2859088" y="2228850"/>
          <p14:tracePt t="3030" x="2867025" y="2236788"/>
          <p14:tracePt t="3034" x="2886075" y="2246313"/>
          <p14:tracePt t="3037" x="2895600" y="2246313"/>
          <p14:tracePt t="3038" x="2913063" y="2255838"/>
          <p14:tracePt t="3041" x="2922588" y="2255838"/>
          <p14:tracePt t="3043" x="2932113" y="2265363"/>
          <p14:tracePt t="3045" x="2940050" y="2265363"/>
          <p14:tracePt t="3047" x="2949575" y="2265363"/>
          <p14:tracePt t="3049" x="2959100" y="2273300"/>
          <p14:tracePt t="3052" x="2968625" y="2273300"/>
          <p14:tracePt t="3054" x="2976563" y="2273300"/>
          <p14:tracePt t="3056" x="2986088" y="2282825"/>
          <p14:tracePt t="3060" x="2995613" y="2282825"/>
          <p14:tracePt t="3062" x="3005138" y="2292350"/>
          <p14:tracePt t="3065" x="3013075" y="2292350"/>
          <p14:tracePt t="3069" x="3032125" y="2301875"/>
          <p14:tracePt t="3072" x="3041650" y="2301875"/>
          <p14:tracePt t="3074" x="3049588" y="2309813"/>
          <p14:tracePt t="3075" x="3059113" y="2309813"/>
          <p14:tracePt t="3077" x="3068638" y="2309813"/>
          <p14:tracePt t="3078" x="3078163" y="2319338"/>
          <p14:tracePt t="3080" x="3086100" y="2319338"/>
          <p14:tracePt t="3083" x="3095625" y="2319338"/>
          <p14:tracePt t="3085" x="3105150" y="2319338"/>
          <p14:tracePt t="3086" x="3114675" y="2338388"/>
          <p14:tracePt t="3090" x="3132138" y="2338388"/>
          <p14:tracePt t="3092" x="3141663" y="2346325"/>
          <p14:tracePt t="3094" x="3151188" y="2346325"/>
          <p14:tracePt t="3097" x="3168650" y="2355850"/>
          <p14:tracePt t="3098" x="3178175" y="2355850"/>
          <p14:tracePt t="3101" x="3187700" y="2355850"/>
          <p14:tracePt t="3103" x="3205163" y="2365375"/>
          <p14:tracePt t="3105" x="3214688" y="2365375"/>
          <p14:tracePt t="3106" x="3224213" y="2374900"/>
          <p14:tracePt t="3110" x="3232150" y="2374900"/>
          <p14:tracePt t="3112" x="3251200" y="2382838"/>
          <p14:tracePt t="3115" x="3278188" y="2392363"/>
          <p14:tracePt t="3118" x="3287713" y="2392363"/>
          <p14:tracePt t="3119" x="3297238" y="2401888"/>
          <p14:tracePt t="3121" x="3306763" y="2401888"/>
          <p14:tracePt t="3122" x="3314700" y="2411413"/>
          <p14:tracePt t="3124" x="3324225" y="2411413"/>
          <p14:tracePt t="3125" x="3333750" y="2419350"/>
          <p14:tracePt t="3128" x="3343275" y="2419350"/>
          <p14:tracePt t="3129" x="3351213" y="2428875"/>
          <p14:tracePt t="3131" x="3360738" y="2428875"/>
          <p14:tracePt t="3132" x="3370263" y="2438400"/>
          <p14:tracePt t="3134" x="3379788" y="2438400"/>
          <p14:tracePt t="3135" x="3387725" y="2447925"/>
          <p14:tracePt t="3137" x="3397250" y="2447925"/>
          <p14:tracePt t="3138" x="3416300" y="2455863"/>
          <p14:tracePt t="3140" x="3424238" y="2465388"/>
          <p14:tracePt t="3142" x="3433763" y="2465388"/>
          <p14:tracePt t="3144" x="3460750" y="2474913"/>
          <p14:tracePt t="3147" x="3479800" y="2484438"/>
          <p14:tracePt t="3151" x="3497263" y="2501900"/>
          <p14:tracePt t="3153" x="3506788" y="2511425"/>
          <p14:tracePt t="3155" x="3516313" y="2511425"/>
          <p14:tracePt t="3157" x="3533775" y="2520950"/>
          <p14:tracePt t="3158" x="3543300" y="2520950"/>
          <p14:tracePt t="3160" x="3552825" y="2520950"/>
          <p14:tracePt t="3161" x="3562350" y="2528888"/>
          <p14:tracePt t="3163" x="3570288" y="2528888"/>
          <p14:tracePt t="3165" x="3579813" y="2538413"/>
          <p14:tracePt t="3165" x="3589338" y="2538413"/>
          <p14:tracePt t="3167" x="3598863" y="2547938"/>
          <p14:tracePt t="3170" x="3606800" y="2547938"/>
          <p14:tracePt t="3171" x="3616325" y="2557463"/>
          <p14:tracePt t="3174" x="3625850" y="2557463"/>
          <p14:tracePt t="3175" x="3635375" y="2565400"/>
          <p14:tracePt t="3177" x="3652838" y="2574925"/>
          <p14:tracePt t="3181" x="3662363" y="2574925"/>
          <p14:tracePt t="3182" x="3671888" y="2584450"/>
          <p14:tracePt t="3186" x="3679825" y="2593975"/>
          <p14:tracePt t="3188" x="3689350" y="2593975"/>
          <p14:tracePt t="3190" x="3698875" y="2601913"/>
          <p14:tracePt t="3192" x="3708400" y="2601913"/>
          <p14:tracePt t="3193" x="3716338" y="2611438"/>
          <p14:tracePt t="3198" x="3725863" y="2620963"/>
          <p14:tracePt t="3202" x="3744913" y="2630488"/>
          <p14:tracePt t="3204" x="3752850" y="2638425"/>
          <p14:tracePt t="3210" x="3762375" y="2647950"/>
          <p14:tracePt t="3214" x="3771900" y="2657475"/>
          <p14:tracePt t="3215" x="3781425" y="2667000"/>
          <p14:tracePt t="3220" x="3789363" y="2674938"/>
          <p14:tracePt t="3222" x="3789363" y="2684463"/>
          <p14:tracePt t="3223" x="3798888" y="2693988"/>
          <p14:tracePt t="3227" x="3798888" y="2703513"/>
          <p14:tracePt t="3228" x="3808413" y="2711450"/>
          <p14:tracePt t="3232" x="3808413" y="2720975"/>
          <p14:tracePt t="3233" x="3817938" y="2730500"/>
          <p14:tracePt t="3236" x="3817938" y="2740025"/>
          <p14:tracePt t="3239" x="3835400" y="2767013"/>
          <p14:tracePt t="3243" x="3835400" y="2776538"/>
          <p14:tracePt t="3247" x="3844925" y="2794000"/>
          <p14:tracePt t="3249" x="3844925" y="2803525"/>
          <p14:tracePt t="3251" x="3854450" y="2813050"/>
          <p14:tracePt t="3254" x="3854450" y="2820988"/>
          <p14:tracePt t="3256" x="3854450" y="2830513"/>
          <p14:tracePt t="3258" x="3862388" y="2840038"/>
          <p14:tracePt t="3260" x="3862388" y="2849563"/>
          <p14:tracePt t="3262" x="3862388" y="2857500"/>
          <p14:tracePt t="3264" x="3862388" y="2867025"/>
          <p14:tracePt t="3264" x="3871913" y="2876550"/>
          <p14:tracePt t="3269" x="3871913" y="2886075"/>
          <p14:tracePt t="3270" x="3871913" y="2894013"/>
          <p14:tracePt t="3273" x="3871913" y="2903538"/>
          <p14:tracePt t="3275" x="3871913" y="2913063"/>
          <p14:tracePt t="3276" x="3881438" y="2922588"/>
          <p14:tracePt t="3279" x="3881438" y="2930525"/>
          <p14:tracePt t="3281" x="3881438" y="2940050"/>
          <p14:tracePt t="3284" x="3881438" y="2949575"/>
          <p14:tracePt t="3287" x="3881438" y="2959100"/>
          <p14:tracePt t="3289" x="3881438" y="2968625"/>
          <p14:tracePt t="3293" x="3881438" y="2976563"/>
          <p14:tracePt t="3295" x="3881438" y="2986088"/>
          <p14:tracePt t="3302" x="3881438" y="2995613"/>
          <p14:tracePt t="3304" x="3881438" y="3005138"/>
          <p14:tracePt t="3308" x="3881438" y="3013075"/>
          <p14:tracePt t="3312" x="3881438" y="3022600"/>
          <p14:tracePt t="3316" x="3881438" y="3032125"/>
          <p14:tracePt t="3321" x="3881438" y="3041650"/>
          <p14:tracePt t="3325" x="3881438" y="3049588"/>
          <p14:tracePt t="3329" x="3881438" y="3059113"/>
          <p14:tracePt t="3331" x="3881438" y="3068638"/>
          <p14:tracePt t="3336" x="3881438" y="3078163"/>
          <p14:tracePt t="3338" x="3871913" y="3086100"/>
          <p14:tracePt t="3343" x="3862388" y="3095625"/>
          <p14:tracePt t="3347" x="3854450" y="3114675"/>
          <p14:tracePt t="3351" x="3844925" y="3122613"/>
          <p14:tracePt t="3353" x="3835400" y="3132138"/>
          <p14:tracePt t="3356" x="3817938" y="3151188"/>
          <p14:tracePt t="3359" x="3808413" y="3159125"/>
          <p14:tracePt t="3363" x="3798888" y="3168650"/>
          <p14:tracePt t="3365" x="3789363" y="3178175"/>
          <p14:tracePt t="3369" x="3781425" y="3187700"/>
          <p14:tracePt t="3371" x="3762375" y="3195638"/>
          <p14:tracePt t="3374" x="3752850" y="3205163"/>
          <p14:tracePt t="3377" x="3744913" y="3214688"/>
          <p14:tracePt t="3379" x="3735388" y="3214688"/>
          <p14:tracePt t="3380" x="3725863" y="3224213"/>
          <p14:tracePt t="3383" x="3716338" y="3232150"/>
          <p14:tracePt t="3385" x="3708400" y="3232150"/>
          <p14:tracePt t="3387" x="3689350" y="3241675"/>
          <p14:tracePt t="3391" x="3671888" y="3251200"/>
          <p14:tracePt t="3393" x="3662363" y="3251200"/>
          <p14:tracePt t="3394" x="3652838" y="3260725"/>
          <p14:tracePt t="3398" x="3643313" y="3260725"/>
          <p14:tracePt t="3399" x="3635375" y="3260725"/>
          <p14:tracePt t="3401" x="3625850" y="3268663"/>
          <p14:tracePt t="3403" x="3606800" y="3268663"/>
          <p14:tracePt t="3404" x="3589338" y="3278188"/>
          <p14:tracePt t="3407" x="3579813" y="3278188"/>
          <p14:tracePt t="3408" x="3570288" y="3278188"/>
          <p14:tracePt t="3409" x="3562350" y="3287713"/>
          <p14:tracePt t="3411" x="3552825" y="3287713"/>
          <p14:tracePt t="3413" x="3543300" y="3287713"/>
          <p14:tracePt t="3415" x="3533775" y="3287713"/>
          <p14:tracePt t="3416" x="3525838" y="3305175"/>
          <p14:tracePt t="3418" x="3516313" y="3305175"/>
          <p14:tracePt t="3420" x="3506788" y="3305175"/>
          <p14:tracePt t="3422" x="3497263" y="3305175"/>
          <p14:tracePt t="3425" x="3479800" y="3314700"/>
          <p14:tracePt t="3427" x="3470275" y="3314700"/>
          <p14:tracePt t="3428" x="3460750" y="3314700"/>
          <p14:tracePt t="3429" x="3452813" y="3324225"/>
          <p14:tracePt t="3431" x="3443288" y="3324225"/>
          <p14:tracePt t="3431" x="3433763" y="3324225"/>
          <p14:tracePt t="3435" x="3416300" y="3324225"/>
          <p14:tracePt t="3437" x="3406775" y="3324225"/>
          <p14:tracePt t="3438" x="3397250" y="3333750"/>
          <p14:tracePt t="3441" x="3387725" y="3333750"/>
          <p14:tracePt t="3443" x="3379788" y="3333750"/>
          <p14:tracePt t="3444" x="3370263" y="3333750"/>
          <p14:tracePt t="3446" x="3360738" y="3333750"/>
          <p14:tracePt t="3447" x="3351213" y="3333750"/>
          <p14:tracePt t="3448" x="3343275" y="3341688"/>
          <p14:tracePt t="3452" x="3324225" y="3341688"/>
          <p14:tracePt t="3454" x="3314700" y="3341688"/>
          <p14:tracePt t="3456" x="3297238" y="3341688"/>
          <p14:tracePt t="3459" x="3278188" y="3351213"/>
          <p14:tracePt t="3461" x="3270250" y="3351213"/>
          <p14:tracePt t="3464" x="3260725" y="3351213"/>
          <p14:tracePt t="3466" x="3251200" y="3351213"/>
          <p14:tracePt t="3468" x="3232150" y="3360738"/>
          <p14:tracePt t="3471" x="3224213" y="3360738"/>
          <p14:tracePt t="3472" x="3214688" y="3360738"/>
          <p14:tracePt t="3474" x="3205163" y="3360738"/>
          <p14:tracePt t="3476" x="3195638" y="3360738"/>
          <p14:tracePt t="3477" x="3187700" y="3360738"/>
          <p14:tracePt t="3480" x="3178175" y="3360738"/>
          <p14:tracePt t="3482" x="3168650" y="3360738"/>
          <p14:tracePt t="3483" x="3159125" y="3370263"/>
          <p14:tracePt t="3486" x="3151188" y="3370263"/>
          <p14:tracePt t="3488" x="3141663" y="3370263"/>
          <p14:tracePt t="3492" x="3132138" y="3370263"/>
          <p14:tracePt t="3493" x="3122613" y="3370263"/>
          <p14:tracePt t="3495" x="3114675" y="3370263"/>
          <p14:tracePt t="3497" x="3105150" y="3370263"/>
          <p14:tracePt t="3501" x="3095625" y="3370263"/>
          <p14:tracePt t="3502" x="3086100" y="3370263"/>
          <p14:tracePt t="3504" x="3078163" y="3370263"/>
          <p14:tracePt t="3506" x="3068638" y="3370263"/>
          <p14:tracePt t="3509" x="3049588" y="3370263"/>
          <p14:tracePt t="3511" x="3041650" y="3370263"/>
          <p14:tracePt t="3513" x="3032125" y="3370263"/>
          <p14:tracePt t="3515" x="3022600" y="3370263"/>
          <p14:tracePt t="3518" x="3013075" y="3370263"/>
          <p14:tracePt t="3520" x="3005138" y="3370263"/>
          <p14:tracePt t="3522" x="2995613" y="3370263"/>
          <p14:tracePt t="3523" x="2986088" y="3370263"/>
          <p14:tracePt t="3525" x="2976563" y="3370263"/>
          <p14:tracePt t="3527" x="2968625" y="3370263"/>
          <p14:tracePt t="3529" x="2959100" y="3370263"/>
          <p14:tracePt t="3530" x="2949575" y="3370263"/>
          <p14:tracePt t="3532" x="2940050" y="3370263"/>
          <p14:tracePt t="3535" x="2922588" y="3370263"/>
          <p14:tracePt t="3537" x="2903538" y="3370263"/>
          <p14:tracePt t="3538" x="2895600" y="3370263"/>
          <p14:tracePt t="3541" x="2886075" y="3370263"/>
          <p14:tracePt t="3542" x="2876550" y="3370263"/>
          <p14:tracePt t="3544" x="2867025" y="3370263"/>
          <p14:tracePt t="3544" x="2849563" y="3378200"/>
          <p14:tracePt t="3547" x="2840038" y="3378200"/>
          <p14:tracePt t="3549" x="2830513" y="3378200"/>
          <p14:tracePt t="3550" x="2822575" y="3378200"/>
          <p14:tracePt t="3552" x="2803525" y="3378200"/>
          <p14:tracePt t="3553" x="2794000" y="3378200"/>
          <p14:tracePt t="3554" x="2786063" y="3387725"/>
          <p14:tracePt t="3556" x="2776538" y="3387725"/>
          <p14:tracePt t="3557" x="2767013" y="3387725"/>
          <p14:tracePt t="3559" x="2757488" y="3387725"/>
          <p14:tracePt t="3559" x="2749550" y="3387725"/>
          <p14:tracePt t="3561" x="2740025" y="3387725"/>
          <p14:tracePt t="3562" x="2730500" y="3397250"/>
          <p14:tracePt t="3563" x="2720975" y="3397250"/>
          <p14:tracePt t="3563" x="2713038" y="3397250"/>
          <p14:tracePt t="3565" x="2703513" y="3397250"/>
          <p14:tracePt t="3566" x="2693988" y="3397250"/>
          <p14:tracePt t="3568" x="2676525" y="3397250"/>
          <p14:tracePt t="3569" x="2667000" y="3406775"/>
          <p14:tracePt t="3570" x="2657475" y="3406775"/>
          <p14:tracePt t="3571" x="2647950" y="3406775"/>
          <p14:tracePt t="3576" x="2611438" y="3406775"/>
          <p14:tracePt t="3577" x="2593975" y="3414713"/>
          <p14:tracePt t="3577" x="2584450" y="3414713"/>
          <p14:tracePt t="3579" x="2566988" y="3414713"/>
          <p14:tracePt t="3580" x="2557463" y="3414713"/>
          <p14:tracePt t="3581" x="2547938" y="3414713"/>
          <p14:tracePt t="3582" x="2538413" y="3414713"/>
          <p14:tracePt t="3585" x="2520950" y="3414713"/>
          <p14:tracePt t="3586" x="2511425" y="3424238"/>
          <p14:tracePt t="3587" x="2501900" y="3424238"/>
          <p14:tracePt t="3588" x="2493963" y="3424238"/>
          <p14:tracePt t="3589" x="2484438" y="3424238"/>
          <p14:tracePt t="3590" x="2474913" y="3424238"/>
          <p14:tracePt t="3591" x="2465388" y="3424238"/>
          <p14:tracePt t="3592" x="2457450" y="3424238"/>
          <p14:tracePt t="3593" x="2447925" y="3424238"/>
          <p14:tracePt t="3593" x="2438400" y="3424238"/>
          <p14:tracePt t="3594" x="2428875" y="3424238"/>
          <p14:tracePt t="3596" x="2419350" y="3424238"/>
          <p14:tracePt t="3597" x="2411413" y="3424238"/>
          <p14:tracePt t="3599" x="2401888" y="3424238"/>
          <p14:tracePt t="3600" x="2392363" y="3424238"/>
          <p14:tracePt t="3601" x="2382838" y="3433763"/>
          <p14:tracePt t="3602" x="2374900" y="3433763"/>
          <p14:tracePt t="3604" x="2355850" y="3433763"/>
          <p14:tracePt t="3605" x="2346325" y="3433763"/>
          <p14:tracePt t="3606" x="2338388" y="3433763"/>
          <p14:tracePt t="3607" x="2328863" y="3433763"/>
          <p14:tracePt t="3608" x="2319338" y="3433763"/>
          <p14:tracePt t="3610" x="2301875" y="3433763"/>
          <p14:tracePt t="3611" x="2292350" y="3433763"/>
          <p14:tracePt t="3611" x="2282825" y="3433763"/>
          <p14:tracePt t="3612" x="2273300" y="3433763"/>
          <p14:tracePt t="3613" x="2265363" y="3433763"/>
          <p14:tracePt t="3616" x="2255838" y="3433763"/>
          <p14:tracePt t="3618" x="2246313" y="3433763"/>
          <p14:tracePt t="3619" x="2236788" y="3433763"/>
          <p14:tracePt t="3620" x="2228850" y="3433763"/>
          <p14:tracePt t="3621" x="2219325" y="3433763"/>
          <p14:tracePt t="3622" x="2209800" y="3433763"/>
          <p14:tracePt t="3624" x="2200275" y="3433763"/>
          <p14:tracePt t="3625" x="2192338" y="3433763"/>
          <p14:tracePt t="3627" x="2182813" y="3433763"/>
          <p14:tracePt t="3628" x="2173288" y="3433763"/>
          <p14:tracePt t="3630" x="2163763" y="3433763"/>
          <p14:tracePt t="3631" x="2155825" y="3433763"/>
          <p14:tracePt t="3632" x="2146300" y="3433763"/>
          <p14:tracePt t="3636" x="2136775" y="3433763"/>
          <p14:tracePt t="3638" x="2127250" y="3433763"/>
          <p14:tracePt t="3641" x="2119313" y="3433763"/>
          <p14:tracePt t="3643" x="2109788" y="3433763"/>
          <p14:tracePt t="3646" x="2100263" y="3433763"/>
          <p14:tracePt t="3649" x="2090738" y="3433763"/>
          <p14:tracePt t="3650" x="2082800" y="3433763"/>
          <p14:tracePt t="3658" x="2073275" y="3433763"/>
          <p14:tracePt t="3663" x="2063750" y="3424238"/>
          <p14:tracePt t="3670" x="2054225" y="3424238"/>
          <p14:tracePt t="3677" x="2046288" y="3424238"/>
          <p14:tracePt t="3679" x="2036763" y="3414713"/>
          <p14:tracePt t="3692" x="2027238" y="3414713"/>
          <p14:tracePt t="3693" x="2017713" y="3406775"/>
          <p14:tracePt t="3702" x="2009775" y="3397250"/>
          <p14:tracePt t="3712" x="2000250" y="3387725"/>
          <p14:tracePt t="3718" x="1990725" y="3378200"/>
          <p14:tracePt t="3725" x="1981200" y="3370263"/>
          <p14:tracePt t="3732" x="1973263" y="3360738"/>
          <p14:tracePt t="3738" x="1963738" y="3351213"/>
          <p14:tracePt t="3743" x="1954213" y="3341688"/>
          <p14:tracePt t="3749" x="1944688" y="3333750"/>
          <p14:tracePt t="3758" x="1936750" y="3324225"/>
          <p14:tracePt t="3768" x="1927225" y="3314700"/>
          <p14:tracePt t="3780" x="1908175" y="3305175"/>
          <p14:tracePt t="3786" x="1908175" y="3297238"/>
          <p14:tracePt t="3791" x="1908175" y="3287713"/>
          <p14:tracePt t="3792" x="1900238" y="3278188"/>
          <p14:tracePt t="3798" x="1890713" y="3260725"/>
          <p14:tracePt t="3803" x="1890713" y="3251200"/>
          <p14:tracePt t="3805" x="1890713" y="3241675"/>
          <p14:tracePt t="3808" x="1881188" y="3232150"/>
          <p14:tracePt t="3812" x="1881188" y="3224213"/>
          <p14:tracePt t="3814" x="1881188" y="3214688"/>
          <p14:tracePt t="3816" x="1871663" y="3205163"/>
          <p14:tracePt t="3819" x="1871663" y="3195638"/>
          <p14:tracePt t="3822" x="1863725" y="3187700"/>
          <p14:tracePt t="3824" x="1863725" y="3178175"/>
          <p14:tracePt t="3826" x="1854200" y="3168650"/>
          <p14:tracePt t="3828" x="1854200" y="3159125"/>
          <p14:tracePt t="3830" x="1854200" y="3151188"/>
          <p14:tracePt t="3832" x="1844675" y="3141663"/>
          <p14:tracePt t="3835" x="1844675" y="3132138"/>
          <p14:tracePt t="3836" x="1835150" y="3114675"/>
          <p14:tracePt t="3839" x="1835150" y="3105150"/>
          <p14:tracePt t="3841" x="1827213" y="3095625"/>
          <p14:tracePt t="3843" x="1827213" y="3086100"/>
          <p14:tracePt t="3845" x="1817688" y="3078163"/>
          <p14:tracePt t="3846" x="1817688" y="3068638"/>
          <p14:tracePt t="3848" x="1808163" y="3049588"/>
          <p14:tracePt t="3851" x="1808163" y="3041650"/>
          <p14:tracePt t="3853" x="1808163" y="3022600"/>
          <p14:tracePt t="3854" x="1808163" y="3013075"/>
          <p14:tracePt t="3855" x="1798638" y="3005138"/>
          <p14:tracePt t="3858" x="1798638" y="2995613"/>
          <p14:tracePt t="3859" x="1790700" y="2986088"/>
          <p14:tracePt t="3861" x="1790700" y="2976563"/>
          <p14:tracePt t="3863" x="1781175" y="2959100"/>
          <p14:tracePt t="3866" x="1781175" y="2949575"/>
          <p14:tracePt t="3867" x="1771650" y="2940050"/>
          <p14:tracePt t="3869" x="1771650" y="2930525"/>
          <p14:tracePt t="3872" x="1762125" y="2913063"/>
          <p14:tracePt t="3874" x="1762125" y="2903538"/>
          <p14:tracePt t="3876" x="1762125" y="2894013"/>
          <p14:tracePt t="3878" x="1762125" y="2886075"/>
          <p14:tracePt t="3887" x="1762125" y="2876550"/>
          <p14:tracePt t="3894" x="1762125" y="2867025"/>
          <p14:tracePt t="3919" x="1762125" y="2857500"/>
          <p14:tracePt t="3922" x="1762125" y="2849563"/>
          <p14:tracePt t="3924" x="1762125" y="2840038"/>
          <p14:tracePt t="3929" x="1762125" y="2830513"/>
          <p14:tracePt t="3931" x="1762125" y="2820988"/>
          <p14:tracePt t="3935" x="1762125" y="2813050"/>
          <p14:tracePt t="3954" x="1762125" y="2757488"/>
          <p14:tracePt t="3955" x="1762125" y="2747963"/>
          <p14:tracePt t="3960" x="1762125" y="2740025"/>
          <p14:tracePt t="3962" x="1762125" y="2711450"/>
          <p14:tracePt t="3974" x="1762125" y="2693988"/>
          <p14:tracePt t="3981" x="1771650" y="2667000"/>
          <p14:tracePt t="3982" x="1771650" y="2657475"/>
          <p14:tracePt t="3983" x="1781175" y="2647950"/>
          <p14:tracePt t="3986" x="1781175" y="2638425"/>
          <p14:tracePt t="3987" x="1781175" y="2630488"/>
          <p14:tracePt t="3988" x="1790700" y="2620963"/>
          <p14:tracePt t="3991" x="1790700" y="2611438"/>
          <p14:tracePt t="3993" x="1798638" y="2601913"/>
          <p14:tracePt t="3995" x="1798638" y="2593975"/>
          <p14:tracePt t="3997" x="1808163" y="2584450"/>
          <p14:tracePt t="4000" x="1808163" y="2574925"/>
          <p14:tracePt t="4002" x="1817688" y="2557463"/>
          <p14:tracePt t="4006" x="1827213" y="2547938"/>
          <p14:tracePt t="4007" x="1827213" y="2538413"/>
          <p14:tracePt t="4008" x="1835150" y="2528888"/>
          <p14:tracePt t="4011" x="1844675" y="2520950"/>
          <p14:tracePt t="4014" x="1854200" y="2492375"/>
          <p14:tracePt t="4019" x="1863725" y="2484438"/>
          <p14:tracePt t="4021" x="1871663" y="2474913"/>
          <p14:tracePt t="4024" x="1871663" y="2465388"/>
          <p14:tracePt t="4026" x="1881188" y="2455863"/>
          <p14:tracePt t="4028" x="1881188" y="2447925"/>
          <p14:tracePt t="4030" x="1890713" y="2438400"/>
          <p14:tracePt t="4033" x="1900238" y="2428875"/>
          <p14:tracePt t="4037" x="1917700" y="2419350"/>
          <p14:tracePt t="4040" x="1927225" y="2411413"/>
          <p14:tracePt t="4045" x="1936750" y="2401888"/>
          <p14:tracePt t="4047" x="1944688" y="2392363"/>
          <p14:tracePt t="4055" x="1954213" y="2382838"/>
          <p14:tracePt t="4061" x="1963738" y="2374900"/>
          <p14:tracePt t="4066" x="1973263" y="2374900"/>
          <p14:tracePt t="4069" x="1981200" y="2365375"/>
          <p14:tracePt t="4075" x="1990725" y="2365375"/>
          <p14:tracePt t="4078" x="2000250" y="2355850"/>
          <p14:tracePt t="4085" x="2009775" y="2355850"/>
          <p14:tracePt t="4091" x="2027238" y="2346325"/>
          <p14:tracePt t="4097" x="2036763" y="2346325"/>
          <p14:tracePt t="4102" x="2054225" y="2338388"/>
          <p14:tracePt t="4106" x="2073275" y="2338388"/>
          <p14:tracePt t="4110" x="2090738" y="2328863"/>
          <p14:tracePt t="4112" x="2100263" y="2328863"/>
          <p14:tracePt t="4114" x="2109788" y="2328863"/>
          <p14:tracePt t="4116" x="2119313" y="2328863"/>
          <p14:tracePt t="4119" x="2127250" y="2328863"/>
          <p14:tracePt t="4121" x="2136775" y="2328863"/>
          <p14:tracePt t="4122" x="2146300" y="2328863"/>
          <p14:tracePt t="4124" x="2155825" y="2319338"/>
          <p14:tracePt t="4125" x="2163763" y="2319338"/>
          <p14:tracePt t="4127" x="2173288" y="2319338"/>
          <p14:tracePt t="4131" x="2200275" y="2319338"/>
          <p14:tracePt t="4133" x="2209800" y="2319338"/>
          <p14:tracePt t="4134" x="2219325" y="2309813"/>
          <p14:tracePt t="4135" x="2228850" y="2309813"/>
          <p14:tracePt t="4137" x="2236788" y="2309813"/>
          <p14:tracePt t="4138" x="2246313" y="2309813"/>
          <p14:tracePt t="4141" x="2265363" y="2309813"/>
          <p14:tracePt t="4142" x="2273300" y="2309813"/>
          <p14:tracePt t="4143" x="2282825" y="2309813"/>
          <p14:tracePt t="4144" x="2292350" y="2309813"/>
          <p14:tracePt t="4145" x="2309813" y="2309813"/>
          <p14:tracePt t="4146" x="2319338" y="2309813"/>
          <p14:tracePt t="4147" x="2328863" y="2309813"/>
          <p14:tracePt t="4148" x="2338388" y="2309813"/>
          <p14:tracePt t="4149" x="2355850" y="2301875"/>
          <p14:tracePt t="4152" x="2374900" y="2301875"/>
          <p14:tracePt t="4153" x="2382838" y="2301875"/>
          <p14:tracePt t="4155" x="2392363" y="2301875"/>
          <p14:tracePt t="4156" x="2401888" y="2301875"/>
          <p14:tracePt t="4157" x="2411413" y="2301875"/>
          <p14:tracePt t="4158" x="2428875" y="2301875"/>
          <p14:tracePt t="4159" x="2438400" y="2301875"/>
          <p14:tracePt t="4160" x="2447925" y="2301875"/>
          <p14:tracePt t="4161" x="2457450" y="2301875"/>
          <p14:tracePt t="4162" x="2465388" y="2301875"/>
          <p14:tracePt t="4163" x="2484438" y="2301875"/>
          <p14:tracePt t="4164" x="2493963" y="2301875"/>
          <p14:tracePt t="4165" x="2501900" y="2292350"/>
          <p14:tracePt t="4166" x="2520950" y="2292350"/>
          <p14:tracePt t="4167" x="2530475" y="2292350"/>
          <p14:tracePt t="4168" x="2538413" y="2292350"/>
          <p14:tracePt t="4169" x="2547938" y="2292350"/>
          <p14:tracePt t="4170" x="2566988" y="2292350"/>
          <p14:tracePt t="4171" x="2574925" y="2292350"/>
          <p14:tracePt t="4172" x="2584450" y="2292350"/>
          <p14:tracePt t="4173" x="2603500" y="2292350"/>
          <p14:tracePt t="4174" x="2611438" y="2292350"/>
          <p14:tracePt t="4175" x="2620963" y="2292350"/>
          <p14:tracePt t="4176" x="2630488" y="2292350"/>
          <p14:tracePt t="4177" x="2640013" y="2292350"/>
          <p14:tracePt t="4178" x="2647950" y="2292350"/>
          <p14:tracePt t="4179" x="2667000" y="2292350"/>
          <p14:tracePt t="4180" x="2676525" y="2292350"/>
          <p14:tracePt t="4181" x="2693988" y="2292350"/>
          <p14:tracePt t="4182" x="2703513" y="2292350"/>
          <p14:tracePt t="4183" x="2730500" y="2292350"/>
          <p14:tracePt t="4185" x="2749550" y="2292350"/>
          <p14:tracePt t="4186" x="2757488" y="2292350"/>
          <p14:tracePt t="4187" x="2776538" y="2292350"/>
          <p14:tracePt t="4188" x="2786063" y="2292350"/>
          <p14:tracePt t="4189" x="2794000" y="2292350"/>
          <p14:tracePt t="4191" x="2822575" y="2292350"/>
          <p14:tracePt t="4192" x="2849563" y="2292350"/>
          <p14:tracePt t="4194" x="2876550" y="2292350"/>
          <p14:tracePt t="4195" x="2886075" y="2292350"/>
          <p14:tracePt t="4196" x="2895600" y="2292350"/>
          <p14:tracePt t="4197" x="2903538" y="2292350"/>
          <p14:tracePt t="4198" x="2922588" y="2292350"/>
          <p14:tracePt t="4200" x="2949575" y="2292350"/>
          <p14:tracePt t="4202" x="2976563" y="2292350"/>
          <p14:tracePt t="4203" x="2986088" y="2292350"/>
          <p14:tracePt t="4205" x="3013075" y="2292350"/>
          <p14:tracePt t="4206" x="3032125" y="2292350"/>
          <p14:tracePt t="4207" x="3041650" y="2292350"/>
          <p14:tracePt t="4209" x="3049588" y="2292350"/>
          <p14:tracePt t="4210" x="3078163" y="2292350"/>
          <p14:tracePt t="4211" x="3095625" y="2292350"/>
          <p14:tracePt t="4212" x="3105150" y="2292350"/>
          <p14:tracePt t="4213" x="3114675" y="2292350"/>
          <p14:tracePt t="4214" x="3132138" y="2292350"/>
          <p14:tracePt t="4216" x="3141663" y="2292350"/>
          <p14:tracePt t="4217" x="3168650" y="2292350"/>
          <p14:tracePt t="4218" x="3178175" y="2292350"/>
          <p14:tracePt t="4219" x="3187700" y="2292350"/>
          <p14:tracePt t="4219" x="3195638" y="2292350"/>
          <p14:tracePt t="4221" x="3205163" y="2292350"/>
          <p14:tracePt t="4222" x="3214688" y="2292350"/>
          <p14:tracePt t="4223" x="3232150" y="2292350"/>
          <p14:tracePt t="4225" x="3241675" y="2292350"/>
          <p14:tracePt t="4226" x="3260725" y="2292350"/>
          <p14:tracePt t="4226" x="3270250" y="2292350"/>
          <p14:tracePt t="4229" x="3278188" y="2292350"/>
          <p14:tracePt t="4231" x="3297238" y="2292350"/>
          <p14:tracePt t="4243" x="3306763" y="2292350"/>
          <p14:tracePt t="4281" x="3324225" y="2292350"/>
          <p14:tracePt t="4283" x="3333750" y="2292350"/>
          <p14:tracePt t="4284" x="3343275" y="2292350"/>
          <p14:tracePt t="4286" x="3360738" y="2292350"/>
          <p14:tracePt t="4288" x="3370263" y="2292350"/>
          <p14:tracePt t="4289" x="3379788" y="2292350"/>
          <p14:tracePt t="4290" x="3397250" y="2301875"/>
          <p14:tracePt t="4291" x="3406775" y="2301875"/>
          <p14:tracePt t="4293" x="3416300" y="2301875"/>
          <p14:tracePt t="4294" x="3424238" y="2301875"/>
          <p14:tracePt t="4295" x="3424238" y="2309813"/>
          <p14:tracePt t="4296" x="3433763" y="2309813"/>
          <p14:tracePt t="4298" x="3452813" y="2319338"/>
          <p14:tracePt t="4303" x="3460750" y="2319338"/>
          <p14:tracePt t="4303" x="3470275" y="2319338"/>
          <p14:tracePt t="4304" x="3479800" y="2328863"/>
          <p14:tracePt t="4306" x="3489325" y="2328863"/>
          <p14:tracePt t="4307" x="3497263" y="2328863"/>
          <p14:tracePt t="4310" x="3506788" y="2338388"/>
          <p14:tracePt t="4310" x="3516313" y="2338388"/>
          <p14:tracePt t="4312" x="3525838" y="2338388"/>
          <p14:tracePt t="4313" x="3533775" y="2338388"/>
          <p14:tracePt t="4315" x="3543300" y="2346325"/>
          <p14:tracePt t="4319" x="3552825" y="2346325"/>
          <p14:tracePt t="4320" x="3562350" y="2346325"/>
          <p14:tracePt t="4321" x="3570288" y="2346325"/>
          <p14:tracePt t="4322" x="3579813" y="2355850"/>
          <p14:tracePt t="4325" x="3589338" y="2355850"/>
          <p14:tracePt t="4326" x="3598863" y="2355850"/>
          <p14:tracePt t="4327" x="3606800" y="2365375"/>
          <p14:tracePt t="4330" x="3616325" y="2365375"/>
          <p14:tracePt t="4332" x="3625850" y="2374900"/>
          <p14:tracePt t="4335" x="3635375" y="2374900"/>
          <p14:tracePt t="4336" x="3643313" y="2374900"/>
          <p14:tracePt t="4337" x="3652838" y="2382838"/>
          <p14:tracePt t="4341" x="3662363" y="2382838"/>
          <p14:tracePt t="4342" x="3671888" y="2392363"/>
          <p14:tracePt t="4346" x="3679825" y="2392363"/>
          <p14:tracePt t="4350" x="3708400" y="2401888"/>
          <p14:tracePt t="4357" x="3725863" y="2411413"/>
          <p14:tracePt t="4363" x="3735388" y="2419350"/>
          <p14:tracePt t="4369" x="3744913" y="2419350"/>
          <p14:tracePt t="4372" x="3752850" y="2428875"/>
          <p14:tracePt t="4375" x="3762375" y="2438400"/>
          <p14:tracePt t="4380" x="3781425" y="2447925"/>
          <p14:tracePt t="4386" x="3789363" y="2455863"/>
          <p14:tracePt t="4388" x="3798888" y="2465388"/>
          <p14:tracePt t="4396" x="3808413" y="2474913"/>
          <p14:tracePt t="4400" x="3817938" y="2484438"/>
          <p14:tracePt t="4403" x="3825875" y="2492375"/>
          <p14:tracePt t="4406" x="3835400" y="2501900"/>
          <p14:tracePt t="4413" x="3854450" y="2520950"/>
          <p14:tracePt t="4416" x="3862388" y="2528888"/>
          <p14:tracePt t="4420" x="3871913" y="2538413"/>
          <p14:tracePt t="4422" x="3881438" y="2547938"/>
          <p14:tracePt t="4425" x="3890963" y="2565400"/>
          <p14:tracePt t="4428" x="3898900" y="2574925"/>
          <p14:tracePt t="4433" x="3908425" y="2584450"/>
          <p14:tracePt t="4436" x="3917950" y="2593975"/>
          <p14:tracePt t="4441" x="3927475" y="2601913"/>
          <p14:tracePt t="4466" x="3927475" y="2611438"/>
          <p14:tracePt t="4470" x="3935413" y="2630488"/>
          <p14:tracePt t="4473" x="3935413" y="2638425"/>
          <p14:tracePt t="4475" x="3944938" y="2647950"/>
          <p14:tracePt t="4477" x="3944938" y="2657475"/>
          <p14:tracePt t="4480" x="3954463" y="2667000"/>
          <p14:tracePt t="4482" x="3954463" y="2674938"/>
          <p14:tracePt t="4484" x="3954463" y="2684463"/>
          <p14:tracePt t="4486" x="3954463" y="2693988"/>
          <p14:tracePt t="4487" x="3963988" y="2693988"/>
          <p14:tracePt t="4488" x="3963988" y="2703513"/>
          <p14:tracePt t="4490" x="3963988" y="2711450"/>
          <p14:tracePt t="4492" x="3963988" y="2720975"/>
          <p14:tracePt t="4493" x="3971925" y="2720975"/>
          <p14:tracePt t="4496" x="3971925" y="2730500"/>
          <p14:tracePt t="4499" x="3971925" y="2740025"/>
          <p14:tracePt t="4502" x="3981450" y="2747963"/>
          <p14:tracePt t="4504" x="3981450" y="2757488"/>
          <p14:tracePt t="4505" x="3981450" y="2767013"/>
          <p14:tracePt t="4507" x="3990975" y="2776538"/>
          <p14:tracePt t="4510" x="3990975" y="2784475"/>
          <p14:tracePt t="4511" x="3990975" y="2794000"/>
          <p14:tracePt t="4513" x="3990975" y="2803525"/>
          <p14:tracePt t="4516" x="3990975" y="2813050"/>
          <p14:tracePt t="4520" x="4000500" y="2830513"/>
          <p14:tracePt t="4526" x="4000500" y="2840038"/>
          <p14:tracePt t="4527" x="4000500" y="2849563"/>
          <p14:tracePt t="4530" x="4000500" y="2857500"/>
          <p14:tracePt t="4534" x="4000500" y="2876550"/>
          <p14:tracePt t="4537" x="4000500" y="2886075"/>
          <p14:tracePt t="4543" x="4000500" y="2894013"/>
          <p14:tracePt t="4546" x="4000500" y="2903538"/>
          <p14:tracePt t="4549" x="4000500" y="2913063"/>
          <p14:tracePt t="4553" x="4000500" y="2922588"/>
          <p14:tracePt t="4558" x="4000500" y="2930525"/>
          <p14:tracePt t="4561" x="4000500" y="2940050"/>
          <p14:tracePt t="4565" x="4000500" y="2949575"/>
          <p14:tracePt t="4570" x="4000500" y="2959100"/>
          <p14:tracePt t="4576" x="4000500" y="2968625"/>
          <p14:tracePt t="4580" x="4000500" y="2976563"/>
          <p14:tracePt t="4587" x="4000500" y="2986088"/>
          <p14:tracePt t="4593" x="4000500" y="2995613"/>
          <p14:tracePt t="4602" x="4000500" y="3005138"/>
          <p14:tracePt t="7272" x="4000500" y="3013075"/>
          <p14:tracePt t="7276" x="4000500" y="3022600"/>
          <p14:tracePt t="7278" x="4000500" y="3032125"/>
          <p14:tracePt t="7278" x="4000500" y="3041650"/>
          <p14:tracePt t="7280" x="4000500" y="3049588"/>
          <p14:tracePt t="7281" x="4000500" y="3059113"/>
          <p14:tracePt t="7283" x="4000500" y="3068638"/>
          <p14:tracePt t="7284" x="4000500" y="3078163"/>
          <p14:tracePt t="7285" x="4000500" y="3086100"/>
          <p14:tracePt t="7286" x="4000500" y="3095625"/>
          <p14:tracePt t="7288" x="4000500" y="3105150"/>
          <p14:tracePt t="7289" x="4000500" y="3114675"/>
          <p14:tracePt t="7290" x="4000500" y="3122613"/>
          <p14:tracePt t="7291" x="4000500" y="3132138"/>
          <p14:tracePt t="7292" x="4000500" y="3141663"/>
          <p14:tracePt t="7293" x="4000500" y="3151188"/>
          <p14:tracePt t="7294" x="4000500" y="3159125"/>
          <p14:tracePt t="7295" x="4000500" y="3168650"/>
          <p14:tracePt t="7296" x="4000500" y="3178175"/>
          <p14:tracePt t="7297" x="4000500" y="3187700"/>
          <p14:tracePt t="7299" x="4000500" y="3195638"/>
          <p14:tracePt t="7300" x="4000500" y="3205163"/>
          <p14:tracePt t="7301" x="4008438" y="3232150"/>
          <p14:tracePt t="7303" x="4008438" y="3241675"/>
          <p14:tracePt t="7305" x="4008438" y="3260725"/>
          <p14:tracePt t="7306" x="4008438" y="3268663"/>
          <p14:tracePt t="7307" x="4008438" y="3278188"/>
          <p14:tracePt t="7308" x="4008438" y="3287713"/>
          <p14:tracePt t="7309" x="4027488" y="3305175"/>
          <p14:tracePt t="7312" x="4027488" y="3314700"/>
          <p14:tracePt t="7312" x="4027488" y="3324225"/>
          <p14:tracePt t="7313" x="4027488" y="3333750"/>
          <p14:tracePt t="7314" x="4027488" y="3341688"/>
          <p14:tracePt t="7315" x="4027488" y="3351213"/>
          <p14:tracePt t="7316" x="4027488" y="3360738"/>
          <p14:tracePt t="7317" x="4027488" y="3370263"/>
          <p14:tracePt t="7318" x="4027488" y="3378200"/>
          <p14:tracePt t="7319" x="4027488" y="3387725"/>
          <p14:tracePt t="7320" x="4027488" y="3397250"/>
          <p14:tracePt t="7321" x="4027488" y="3406775"/>
          <p14:tracePt t="7322" x="4027488" y="3414713"/>
          <p14:tracePt t="7323" x="4027488" y="3433763"/>
          <p14:tracePt t="7324" x="4027488" y="3451225"/>
          <p14:tracePt t="7325" x="4027488" y="3460750"/>
          <p14:tracePt t="7326" x="4027488" y="3470275"/>
          <p14:tracePt t="7327" x="4027488" y="3479800"/>
          <p14:tracePt t="7328" x="4027488" y="3497263"/>
          <p14:tracePt t="7329" x="4027488" y="3506788"/>
          <p14:tracePt t="7330" x="4027488" y="3516313"/>
          <p14:tracePt t="7331" x="4027488" y="3524250"/>
          <p14:tracePt t="7332" x="4027488" y="3543300"/>
          <p14:tracePt t="7333" x="4027488" y="3552825"/>
          <p14:tracePt t="7334" x="4027488" y="3560763"/>
          <p14:tracePt t="7335" x="4027488" y="3579813"/>
          <p14:tracePt t="7336" x="4027488" y="3589338"/>
          <p14:tracePt t="7338" x="4027488" y="3606800"/>
          <p14:tracePt t="7339" x="4027488" y="3616325"/>
          <p14:tracePt t="7340" x="4027488" y="3625850"/>
          <p14:tracePt t="7341" x="4027488" y="3652838"/>
          <p14:tracePt t="7342" x="4027488" y="3662363"/>
          <p14:tracePt t="7343" x="4027488" y="3679825"/>
          <p14:tracePt t="7344" x="4027488" y="3689350"/>
          <p14:tracePt t="7345" x="4008438" y="3706813"/>
          <p14:tracePt t="7346" x="4008438" y="3716338"/>
          <p14:tracePt t="7347" x="4008438" y="3735388"/>
          <p14:tracePt t="7348" x="4008438" y="3743325"/>
          <p14:tracePt t="7349" x="4008438" y="3762375"/>
          <p14:tracePt t="7350" x="4008438" y="3789363"/>
          <p14:tracePt t="7351" x="4008438" y="3798888"/>
          <p14:tracePt t="7352" x="4008438" y="3816350"/>
          <p14:tracePt t="7353" x="4008438" y="3825875"/>
          <p14:tracePt t="7355" x="4008438" y="3862388"/>
          <p14:tracePt t="7356" x="4008438" y="3871913"/>
          <p14:tracePt t="7357" x="4008438" y="3898900"/>
          <p14:tracePt t="7358" x="4008438" y="3908425"/>
          <p14:tracePt t="7359" x="4008438" y="3917950"/>
          <p14:tracePt t="7360" x="4008438" y="3927475"/>
          <p14:tracePt t="7361" x="4008438" y="3944938"/>
          <p14:tracePt t="7362" x="4008438" y="3954463"/>
          <p14:tracePt t="7363" x="4027488" y="3963988"/>
          <p14:tracePt t="7364" x="4027488" y="3981450"/>
          <p14:tracePt t="7365" x="4037013" y="3990975"/>
          <p14:tracePt t="7366" x="4044950" y="4000500"/>
          <p14:tracePt t="7367" x="4044950" y="4008438"/>
          <p14:tracePt t="7368" x="4054475" y="4017963"/>
          <p14:tracePt t="7369" x="4064000" y="4027488"/>
          <p14:tracePt t="7370" x="4064000" y="4037013"/>
          <p14:tracePt t="7371" x="4073525" y="4044950"/>
          <p14:tracePt t="7372" x="4083050" y="4054475"/>
          <p14:tracePt t="7373" x="4090988" y="4081463"/>
          <p14:tracePt t="7375" x="4100513" y="4090988"/>
          <p14:tracePt t="7377" x="4110038" y="4100513"/>
          <p14:tracePt t="7377" x="4119563" y="4110038"/>
          <p14:tracePt t="7379" x="4127500" y="4117975"/>
          <p14:tracePt t="7381" x="4137025" y="4127500"/>
          <p14:tracePt t="7382" x="4146550" y="4137025"/>
          <p14:tracePt t="7384" x="4156075" y="4137025"/>
          <p14:tracePt t="7385" x="4164013" y="4146550"/>
          <p14:tracePt t="7388" x="4183063" y="4154488"/>
          <p14:tracePt t="7389" x="4192588" y="4154488"/>
          <p14:tracePt t="7391" x="4200525" y="4154488"/>
          <p14:tracePt t="7392" x="4210050" y="4164013"/>
          <p14:tracePt t="7394" x="4219575" y="4164013"/>
          <p14:tracePt t="7395" x="4229100" y="4164013"/>
          <p14:tracePt t="7396" x="4237038" y="4164013"/>
          <p14:tracePt t="7396" x="4246563" y="4173538"/>
          <p14:tracePt t="7399" x="4256088" y="4173538"/>
          <p14:tracePt t="7400" x="4265613" y="4173538"/>
          <p14:tracePt t="7402" x="4273550" y="4173538"/>
          <p14:tracePt t="7403" x="4292600" y="4173538"/>
          <p14:tracePt t="7405" x="4302125" y="4173538"/>
          <p14:tracePt t="7406" x="4310063" y="4173538"/>
          <p14:tracePt t="7407" x="4319588" y="4183063"/>
          <p14:tracePt t="7410" x="4329113" y="4183063"/>
          <p14:tracePt t="7412" x="4338638" y="4183063"/>
          <p14:tracePt t="7412" x="4346575" y="4183063"/>
          <p14:tracePt t="7414" x="4356100" y="4183063"/>
          <p14:tracePt t="7415" x="4365625" y="4183063"/>
          <p14:tracePt t="7417" x="4375150" y="4183063"/>
          <p14:tracePt t="7419" x="4383088" y="4183063"/>
          <p14:tracePt t="7422" x="4392613" y="4183063"/>
          <p14:tracePt t="7422" x="4402138" y="4183063"/>
          <p14:tracePt t="7424" x="4411663" y="4183063"/>
          <p14:tracePt t="7427" x="4419600" y="4183063"/>
          <p14:tracePt t="7428" x="4429125" y="4183063"/>
          <p14:tracePt t="7429" x="4438650" y="4183063"/>
          <p14:tracePt t="7430" x="4448175" y="4183063"/>
          <p14:tracePt t="7432" x="4456113" y="4183063"/>
          <p14:tracePt t="7433" x="4465638" y="4183063"/>
          <p14:tracePt t="7434" x="4475163" y="4183063"/>
          <p14:tracePt t="7436" x="4484688" y="4183063"/>
          <p14:tracePt t="7438" x="4492625" y="4183063"/>
          <p14:tracePt t="7440" x="4502150" y="4183063"/>
          <p14:tracePt t="7441" x="4511675" y="4191000"/>
          <p14:tracePt t="7445" x="4529138" y="4191000"/>
          <p14:tracePt t="7446" x="4538663" y="4191000"/>
          <p14:tracePt t="7447" x="4548188" y="4191000"/>
          <p14:tracePt t="7448" x="4557713" y="4191000"/>
          <p14:tracePt t="7449" x="4565650" y="4200525"/>
          <p14:tracePt t="7450" x="4575175" y="4200525"/>
          <p14:tracePt t="7452" x="4584700" y="4200525"/>
          <p14:tracePt t="7453" x="4594225" y="4200525"/>
          <p14:tracePt t="7456" x="4611688" y="4200525"/>
          <p14:tracePt t="7458" x="4621213" y="4210050"/>
          <p14:tracePt t="7463" x="4667250" y="4210050"/>
          <p14:tracePt t="7464" x="4684713" y="4210050"/>
          <p14:tracePt t="7464" x="4694238" y="4219575"/>
          <p14:tracePt t="7465" x="4703763" y="4219575"/>
          <p14:tracePt t="7466" x="4711700" y="4219575"/>
          <p14:tracePt t="7467" x="4721225" y="4219575"/>
          <p14:tracePt t="7468" x="4730750" y="4219575"/>
          <p14:tracePt t="7469" x="4740275" y="4219575"/>
          <p14:tracePt t="7470" x="4748213" y="4219575"/>
          <p14:tracePt t="7472" x="4757738" y="4219575"/>
          <p14:tracePt t="7472" x="4776788" y="4219575"/>
          <p14:tracePt t="7473" x="4784725" y="4219575"/>
          <p14:tracePt t="7475" x="4813300" y="4227513"/>
          <p14:tracePt t="7476" x="4821238" y="4227513"/>
          <p14:tracePt t="7477" x="4830763" y="4227513"/>
          <p14:tracePt t="7478" x="4840288" y="4227513"/>
          <p14:tracePt t="7479" x="4849813" y="4227513"/>
          <p14:tracePt t="7480" x="4867275" y="4227513"/>
          <p14:tracePt t="7481" x="4876800" y="4227513"/>
          <p14:tracePt t="7482" x="4895850" y="4227513"/>
          <p14:tracePt t="7483" x="4913313" y="4227513"/>
          <p14:tracePt t="7484" x="4922838" y="4227513"/>
          <p14:tracePt t="7485" x="4932363" y="4227513"/>
          <p14:tracePt t="7486" x="4949825" y="4227513"/>
          <p14:tracePt t="7488" x="4976813" y="4227513"/>
          <p14:tracePt t="7489" x="4986338" y="4227513"/>
          <p14:tracePt t="7490" x="4995863" y="4227513"/>
          <p14:tracePt t="7491" x="5005388" y="4227513"/>
          <p14:tracePt t="7492" x="5022850" y="4227513"/>
          <p14:tracePt t="7493" x="5032375" y="4227513"/>
          <p14:tracePt t="7494" x="5041900" y="4227513"/>
          <p14:tracePt t="7495" x="5068888" y="4227513"/>
          <p14:tracePt t="7496" x="5078413" y="4227513"/>
          <p14:tracePt t="7497" x="5086350" y="4227513"/>
          <p14:tracePt t="7498" x="5095875" y="4227513"/>
          <p14:tracePt t="7499" x="5105400" y="4227513"/>
          <p14:tracePt t="7500" x="5122863" y="4227513"/>
          <p14:tracePt t="7501" x="5132388" y="4227513"/>
          <p14:tracePt t="7502" x="5141913" y="4227513"/>
          <p14:tracePt t="7503" x="5151438" y="4227513"/>
          <p14:tracePt t="7505" x="5168900" y="4227513"/>
          <p14:tracePt t="7506" x="5187950" y="4227513"/>
          <p14:tracePt t="7507" x="5195888" y="4227513"/>
          <p14:tracePt t="7508" x="5205413" y="4227513"/>
          <p14:tracePt t="7509" x="5232400" y="4227513"/>
          <p14:tracePt t="7510" x="5241925" y="4227513"/>
          <p14:tracePt t="7511" x="5260975" y="4227513"/>
          <p14:tracePt t="7513" x="5278438" y="4227513"/>
          <p14:tracePt t="7514" x="5287963" y="4227513"/>
          <p14:tracePt t="7515" x="5297488" y="4227513"/>
          <p14:tracePt t="7516" x="5305425" y="4227513"/>
          <p14:tracePt t="7517" x="5324475" y="4227513"/>
          <p14:tracePt t="7518" x="5334000" y="4219575"/>
          <p14:tracePt t="7519" x="5360988" y="4219575"/>
          <p14:tracePt t="7520" x="5370513" y="4219575"/>
          <p14:tracePt t="7522" x="5387975" y="4219575"/>
          <p14:tracePt t="7522" x="5397500" y="4219575"/>
          <p14:tracePt t="7523" x="5414963" y="4210050"/>
          <p14:tracePt t="7524" x="5424488" y="4210050"/>
          <p14:tracePt t="7525" x="5434013" y="4210050"/>
          <p14:tracePt t="7526" x="5451475" y="4210050"/>
          <p14:tracePt t="7527" x="5461000" y="4210050"/>
          <p14:tracePt t="7528" x="5487988" y="4210050"/>
          <p14:tracePt t="7529" x="5497513" y="4210050"/>
          <p14:tracePt t="7530" x="5516563" y="4210050"/>
          <p14:tracePt t="7531" x="5524500" y="4200525"/>
          <p14:tracePt t="7532" x="5534025" y="4200525"/>
          <p14:tracePt t="7533" x="5553075" y="4200525"/>
          <p14:tracePt t="7534" x="5570538" y="4200525"/>
          <p14:tracePt t="7535" x="5580063" y="4200525"/>
          <p14:tracePt t="7536" x="5589588" y="4200525"/>
          <p14:tracePt t="7539" x="5643563" y="4200525"/>
          <p14:tracePt t="7540" x="5653088" y="4200525"/>
          <p14:tracePt t="7541" x="5670550" y="4200525"/>
          <p14:tracePt t="7542" x="5689600" y="4191000"/>
          <p14:tracePt t="7543" x="5708650" y="4191000"/>
          <p14:tracePt t="7545" x="5726113" y="4191000"/>
          <p14:tracePt t="7545" x="5745163" y="4191000"/>
          <p14:tracePt t="7546" x="5762625" y="4191000"/>
          <p14:tracePt t="7547" x="5772150" y="4191000"/>
          <p14:tracePt t="7548" x="5781675" y="4191000"/>
          <p14:tracePt t="7549" x="5808663" y="4191000"/>
          <p14:tracePt t="7550" x="5826125" y="4191000"/>
          <p14:tracePt t="7551" x="5835650" y="4191000"/>
          <p14:tracePt t="7552" x="5854700" y="4191000"/>
          <p14:tracePt t="7553" x="5872163" y="4191000"/>
          <p14:tracePt t="7555" x="5908675" y="4173538"/>
          <p14:tracePt t="7556" x="5918200" y="4173538"/>
          <p14:tracePt t="7557" x="5935663" y="4173538"/>
          <p14:tracePt t="7558" x="5945188" y="4173538"/>
          <p14:tracePt t="7559" x="5964238" y="4173538"/>
          <p14:tracePt t="7560" x="5972175" y="4173538"/>
          <p14:tracePt t="7561" x="5991225" y="4173538"/>
          <p14:tracePt t="7562" x="6000750" y="4173538"/>
          <p14:tracePt t="7563" x="6027738" y="4173538"/>
          <p14:tracePt t="7564" x="6037263" y="4173538"/>
          <p14:tracePt t="7565" x="6054725" y="4173538"/>
          <p14:tracePt t="7566" x="6064250" y="4173538"/>
          <p14:tracePt t="7567" x="6073775" y="4173538"/>
          <p14:tracePt t="7568" x="6081713" y="4173538"/>
          <p14:tracePt t="7569" x="6100763" y="4173538"/>
          <p14:tracePt t="7570" x="6110288" y="4173538"/>
          <p14:tracePt t="7572" x="6118225" y="4173538"/>
          <p14:tracePt t="7572" x="6137275" y="4173538"/>
          <p14:tracePt t="7573" x="6146800" y="4173538"/>
          <p14:tracePt t="7574" x="6154738" y="4173538"/>
          <p14:tracePt t="7575" x="6164263" y="4173538"/>
          <p14:tracePt t="7576" x="6173788" y="4173538"/>
          <p14:tracePt t="7577" x="6183313" y="4173538"/>
          <p14:tracePt t="7578" x="6191250" y="4173538"/>
          <p14:tracePt t="7579" x="6200775" y="4173538"/>
          <p14:tracePt t="7581" x="6210300" y="4173538"/>
          <p14:tracePt t="7582" x="6219825" y="4173538"/>
          <p14:tracePt t="7583" x="6237288" y="4173538"/>
          <p14:tracePt t="7584" x="6246813" y="4173538"/>
          <p14:tracePt t="7585" x="6256338" y="4173538"/>
          <p14:tracePt t="7586" x="6264275" y="4173538"/>
          <p14:tracePt t="7588" x="6283325" y="4164013"/>
          <p14:tracePt t="7590" x="6292850" y="4164013"/>
          <p14:tracePt t="7591" x="6300788" y="4164013"/>
          <p14:tracePt t="7592" x="6310313" y="4164013"/>
          <p14:tracePt t="7594" x="6329363" y="4154488"/>
          <p14:tracePt t="7597" x="6337300" y="4154488"/>
          <p14:tracePt t="7598" x="6346825" y="4154488"/>
          <p14:tracePt t="7599" x="6356350" y="4146550"/>
          <p14:tracePt t="7601" x="6365875" y="4146550"/>
          <p14:tracePt t="7602" x="6373813" y="4146550"/>
          <p14:tracePt t="7605" x="6392863" y="4137025"/>
          <p14:tracePt t="7606" x="6402388" y="4137025"/>
          <p14:tracePt t="7608" x="6410325" y="4137025"/>
          <p14:tracePt t="7609" x="6419850" y="4127500"/>
          <p14:tracePt t="7610" x="6429375" y="4127500"/>
          <p14:tracePt t="7612" x="6438900" y="4127500"/>
          <p14:tracePt t="7613" x="6446838" y="4127500"/>
          <p14:tracePt t="7614" x="6456363" y="4117975"/>
          <p14:tracePt t="7616" x="6465888" y="4117975"/>
          <p14:tracePt t="7617" x="6475413" y="4117975"/>
          <p14:tracePt t="7618" x="6483350" y="4117975"/>
          <p14:tracePt t="7619" x="6492875" y="4117975"/>
          <p14:tracePt t="7620" x="6502400" y="4110038"/>
          <p14:tracePt t="7622" x="6511925" y="4110038"/>
          <p14:tracePt t="7623" x="6521450" y="4110038"/>
          <p14:tracePt t="7624" x="6529388" y="4110038"/>
          <p14:tracePt t="7625" x="6548438" y="4110038"/>
          <p14:tracePt t="7626" x="6557963" y="4100513"/>
          <p14:tracePt t="7627" x="6565900" y="4100513"/>
          <p14:tracePt t="7628" x="6575425" y="4100513"/>
          <p14:tracePt t="7629" x="6584950" y="4090988"/>
          <p14:tracePt t="7630" x="6594475" y="4090988"/>
          <p14:tracePt t="7631" x="6602413" y="4090988"/>
          <p14:tracePt t="7632" x="6611938" y="4090988"/>
          <p14:tracePt t="7633" x="6621463" y="4090988"/>
          <p14:tracePt t="7634" x="6630988" y="4090988"/>
          <p14:tracePt t="7636" x="6648450" y="4081463"/>
          <p14:tracePt t="7637" x="6657975" y="4081463"/>
          <p14:tracePt t="7638" x="6667500" y="4081463"/>
          <p14:tracePt t="7639" x="6675438" y="4081463"/>
          <p14:tracePt t="7640" x="6684963" y="4081463"/>
          <p14:tracePt t="7641" x="6694488" y="4073525"/>
          <p14:tracePt t="7643" x="6704013" y="4073525"/>
          <p14:tracePt t="7644" x="6711950" y="4073525"/>
          <p14:tracePt t="7645" x="6721475" y="4073525"/>
          <p14:tracePt t="7646" x="6731000" y="4073525"/>
          <p14:tracePt t="7647" x="6748463" y="4064000"/>
          <p14:tracePt t="7649" x="6757988" y="4064000"/>
          <p14:tracePt t="7650" x="6777038" y="4064000"/>
          <p14:tracePt t="7651" x="6784975" y="4064000"/>
          <p14:tracePt t="7652" x="6794500" y="4064000"/>
          <p14:tracePt t="7653" x="6804025" y="4064000"/>
          <p14:tracePt t="7655" x="6821488" y="4054475"/>
          <p14:tracePt t="7657" x="6831013" y="4054475"/>
          <p14:tracePt t="7658" x="6840538" y="4054475"/>
          <p14:tracePt t="7659" x="6850063" y="4054475"/>
          <p14:tracePt t="7660" x="6858000" y="4054475"/>
          <p14:tracePt t="7662" x="6867525" y="4054475"/>
          <p14:tracePt t="7663" x="6877050" y="4054475"/>
          <p14:tracePt t="7664" x="6886575" y="4054475"/>
          <p14:tracePt t="7665" x="6894513" y="4054475"/>
          <p14:tracePt t="7666" x="6904038" y="4054475"/>
          <p14:tracePt t="7667" x="6913563" y="4054475"/>
          <p14:tracePt t="7668" x="6923088" y="4054475"/>
          <p14:tracePt t="7669" x="6931025" y="4044950"/>
          <p14:tracePt t="7672" x="6940550" y="4044950"/>
          <p14:tracePt t="7673" x="6950075" y="4044950"/>
          <p14:tracePt t="7674" x="6959600" y="4044950"/>
          <p14:tracePt t="7675" x="6967538" y="4044950"/>
          <p14:tracePt t="7676" x="6977063" y="4044950"/>
          <p14:tracePt t="7679" x="6986588" y="4044950"/>
          <p14:tracePt t="7679" x="6996113" y="4037013"/>
          <p14:tracePt t="7680" x="7004050" y="4037013"/>
          <p14:tracePt t="7681" x="7013575" y="4037013"/>
          <p14:tracePt t="7682" x="7023100" y="4037013"/>
          <p14:tracePt t="7683" x="7032625" y="4037013"/>
          <p14:tracePt t="7684" x="7040563" y="4037013"/>
          <p14:tracePt t="7685" x="7050088" y="4037013"/>
          <p14:tracePt t="7686" x="7059613" y="4037013"/>
          <p14:tracePt t="7687" x="7069138" y="4027488"/>
          <p14:tracePt t="7689" x="7077075" y="4027488"/>
          <p14:tracePt t="7690" x="7086600" y="4027488"/>
          <p14:tracePt t="7692" x="7096125" y="4027488"/>
          <p14:tracePt t="7694" x="7105650" y="4027488"/>
          <p14:tracePt t="7695" x="7113588" y="4027488"/>
          <p14:tracePt t="7695" x="7123113" y="4017963"/>
          <p14:tracePt t="7697" x="7132638" y="4017963"/>
          <p14:tracePt t="7698" x="7142163" y="4017963"/>
          <p14:tracePt t="7699" x="7150100" y="4017963"/>
          <p14:tracePt t="7701" x="7169150" y="4017963"/>
          <p14:tracePt t="7702" x="7178675" y="4017963"/>
          <p14:tracePt t="7703" x="7196138" y="4008438"/>
          <p14:tracePt t="7706" x="7205663" y="4008438"/>
          <p14:tracePt t="7708" x="7215188" y="4008438"/>
          <p14:tracePt t="7709" x="7223125" y="4008438"/>
          <p14:tracePt t="7710" x="7232650" y="4008438"/>
          <p14:tracePt t="7712" x="7242175" y="4008438"/>
          <p14:tracePt t="7714" x="7251700" y="4008438"/>
          <p14:tracePt t="7715" x="7259638" y="4008438"/>
          <p14:tracePt t="7716" x="7269163" y="3990975"/>
          <p14:tracePt t="7718" x="7278688" y="3990975"/>
          <p14:tracePt t="7720" x="7288213" y="3990975"/>
          <p14:tracePt t="7722" x="7296150" y="3990975"/>
          <p14:tracePt t="7724" x="7305675" y="3990975"/>
          <p14:tracePt t="7728" x="7315200" y="3990975"/>
          <p14:tracePt t="7729" x="7324725" y="3990975"/>
          <p14:tracePt t="7731" x="7334250" y="3990975"/>
          <p14:tracePt t="7732" x="7342188" y="3981450"/>
          <p14:tracePt t="7739" x="7351713" y="3981450"/>
          <p14:tracePt t="7743" x="7361238" y="3981450"/>
          <p14:tracePt t="7796" x="7370763" y="3971925"/>
          <p14:tracePt t="7805" x="7370763" y="3963988"/>
          <p14:tracePt t="7808" x="7370763" y="3954463"/>
          <p14:tracePt t="7812" x="7370763" y="3944938"/>
          <p14:tracePt t="7829" x="7370763" y="3935413"/>
          <p14:tracePt t="7851" x="7361238" y="3917950"/>
          <p14:tracePt t="7859" x="7324725" y="3898900"/>
          <p14:tracePt t="7861" x="7305675" y="3889375"/>
          <p14:tracePt t="7865" x="7288213" y="3889375"/>
          <p14:tracePt t="7867" x="7269163" y="3881438"/>
          <p14:tracePt t="7868" x="7259638" y="3881438"/>
          <p14:tracePt t="7869" x="7251700" y="3881438"/>
          <p14:tracePt t="7870" x="7242175" y="3881438"/>
          <p14:tracePt t="7872" x="7223125" y="3881438"/>
          <p14:tracePt t="7873" x="7215188" y="3871913"/>
          <p14:tracePt t="7874" x="7205663" y="3871913"/>
          <p14:tracePt t="7875" x="7196138" y="3871913"/>
          <p14:tracePt t="7876" x="7186613" y="3871913"/>
          <p14:tracePt t="7877" x="7169150" y="3871913"/>
          <p14:tracePt t="7878" x="7159625" y="3871913"/>
          <p14:tracePt t="7879" x="7150100" y="3871913"/>
          <p14:tracePt t="7881" x="7123113" y="3871913"/>
          <p14:tracePt t="7882" x="7113588" y="3871913"/>
          <p14:tracePt t="7883" x="7105650" y="3871913"/>
          <p14:tracePt t="7884" x="7086600" y="3871913"/>
          <p14:tracePt t="7885" x="7077075" y="3871913"/>
          <p14:tracePt t="7886" x="7069138" y="3871913"/>
          <p14:tracePt t="7887" x="7050088" y="3862388"/>
          <p14:tracePt t="7889" x="7040563" y="3862388"/>
          <p14:tracePt t="7889" x="7023100" y="3862388"/>
          <p14:tracePt t="7890" x="7013575" y="3862388"/>
          <p14:tracePt t="7892" x="6986588" y="3862388"/>
          <p14:tracePt t="7893" x="6977063" y="3862388"/>
          <p14:tracePt t="7894" x="6959600" y="3862388"/>
          <p14:tracePt t="7895" x="6950075" y="3862388"/>
          <p14:tracePt t="7896" x="6931025" y="3862388"/>
          <p14:tracePt t="7897" x="6923088" y="3862388"/>
          <p14:tracePt t="7898" x="6904038" y="3862388"/>
          <p14:tracePt t="7899" x="6886575" y="3862388"/>
          <p14:tracePt t="7900" x="6867525" y="3862388"/>
          <p14:tracePt t="7901" x="6858000" y="3862388"/>
          <p14:tracePt t="7902" x="6840538" y="3862388"/>
          <p14:tracePt t="7903" x="6821488" y="3862388"/>
          <p14:tracePt t="7905" x="6794500" y="3862388"/>
          <p14:tracePt t="7906" x="6767513" y="3862388"/>
          <p14:tracePt t="7907" x="6757988" y="3862388"/>
          <p14:tracePt t="7908" x="6740525" y="3862388"/>
          <p14:tracePt t="7909" x="6731000" y="3862388"/>
          <p14:tracePt t="7910" x="6711950" y="3862388"/>
          <p14:tracePt t="7911" x="6694488" y="3862388"/>
          <p14:tracePt t="7912" x="6684963" y="3862388"/>
          <p14:tracePt t="7913" x="6667500" y="3862388"/>
          <p14:tracePt t="7915" x="6638925" y="3862388"/>
          <p14:tracePt t="7915" x="6621463" y="3862388"/>
          <p14:tracePt t="7916" x="6611938" y="3862388"/>
          <p14:tracePt t="7917" x="6602413" y="3862388"/>
          <p14:tracePt t="7918" x="6584950" y="3862388"/>
          <p14:tracePt t="7919" x="6557963" y="3862388"/>
          <p14:tracePt t="7920" x="6538913" y="3862388"/>
          <p14:tracePt t="7922" x="6502400" y="3862388"/>
          <p14:tracePt t="7923" x="6475413" y="3862388"/>
          <p14:tracePt t="7924" x="6456363" y="3862388"/>
          <p14:tracePt t="7925" x="6446838" y="3862388"/>
          <p14:tracePt t="7926" x="6429375" y="3862388"/>
          <p14:tracePt t="7928" x="6402388" y="3862388"/>
          <p14:tracePt t="7929" x="6383338" y="3862388"/>
          <p14:tracePt t="7929" x="6373813" y="3862388"/>
          <p14:tracePt t="7930" x="6356350" y="3862388"/>
          <p14:tracePt t="7931" x="6337300" y="3862388"/>
          <p14:tracePt t="7932" x="6310313" y="3862388"/>
          <p14:tracePt t="7933" x="6300788" y="3862388"/>
          <p14:tracePt t="7934" x="6283325" y="3862388"/>
          <p14:tracePt t="7935" x="6264275" y="3862388"/>
          <p14:tracePt t="7936" x="6246813" y="3862388"/>
          <p14:tracePt t="7937" x="6219825" y="3862388"/>
          <p14:tracePt t="7939" x="6200775" y="3862388"/>
          <p14:tracePt t="7939" x="6191250" y="3862388"/>
          <p14:tracePt t="7940" x="6173788" y="3862388"/>
          <p14:tracePt t="7941" x="6146800" y="3862388"/>
          <p14:tracePt t="7943" x="6127750" y="3862388"/>
          <p14:tracePt t="7944" x="6110288" y="3862388"/>
          <p14:tracePt t="7946" x="6073775" y="3862388"/>
          <p14:tracePt t="7946" x="6054725" y="3862388"/>
          <p14:tracePt t="7947" x="6037263" y="3862388"/>
          <p14:tracePt t="7948" x="6018213" y="3862388"/>
          <p14:tracePt t="7949" x="6008688" y="3862388"/>
          <p14:tracePt t="7950" x="5981700" y="3862388"/>
          <p14:tracePt t="7951" x="5964238" y="3862388"/>
          <p14:tracePt t="7952" x="5945188" y="3862388"/>
          <p14:tracePt t="7953" x="5935663" y="3862388"/>
          <p14:tracePt t="7955" x="5891213" y="3862388"/>
          <p14:tracePt t="7956" x="5872163" y="3862388"/>
          <p14:tracePt t="7957" x="5854700" y="3862388"/>
          <p14:tracePt t="7958" x="5826125" y="3862388"/>
          <p14:tracePt t="7959" x="5808663" y="3862388"/>
          <p14:tracePt t="7960" x="5789613" y="3862388"/>
          <p14:tracePt t="7962" x="5772150" y="3862388"/>
          <p14:tracePt t="7962" x="5745163" y="3862388"/>
          <p14:tracePt t="7963" x="5726113" y="3862388"/>
          <p14:tracePt t="7964" x="5708650" y="3862388"/>
          <p14:tracePt t="7965" x="5680075" y="3862388"/>
          <p14:tracePt t="7966" x="5662613" y="3862388"/>
          <p14:tracePt t="7967" x="5643563" y="3862388"/>
          <p14:tracePt t="7968" x="5616575" y="3862388"/>
          <p14:tracePt t="7969" x="5607050" y="3862388"/>
          <p14:tracePt t="7970" x="5589588" y="3862388"/>
          <p14:tracePt t="7972" x="5553075" y="3862388"/>
          <p14:tracePt t="7973" x="5524500" y="3862388"/>
          <p14:tracePt t="7975" x="5516563" y="3862388"/>
          <p14:tracePt t="7975" x="5497513" y="3862388"/>
          <p14:tracePt t="7976" x="5480050" y="3862388"/>
          <p14:tracePt t="7977" x="5451475" y="3862388"/>
          <p14:tracePt t="7978" x="5434013" y="3862388"/>
          <p14:tracePt t="7979" x="5414963" y="3862388"/>
          <p14:tracePt t="7980" x="5397500" y="3862388"/>
          <p14:tracePt t="7981" x="5370513" y="3862388"/>
          <p14:tracePt t="7982" x="5360988" y="3862388"/>
          <p14:tracePt t="7983" x="5341938" y="3862388"/>
          <p14:tracePt t="7984" x="5324475" y="3862388"/>
          <p14:tracePt t="7985" x="5314950" y="3862388"/>
          <p14:tracePt t="7986" x="5297488" y="3862388"/>
          <p14:tracePt t="7987" x="5268913" y="3862388"/>
          <p14:tracePt t="7989" x="5251450" y="3862388"/>
          <p14:tracePt t="7990" x="5241925" y="3862388"/>
          <p14:tracePt t="7991" x="5224463" y="3862388"/>
          <p14:tracePt t="7992" x="5214938" y="3862388"/>
          <p14:tracePt t="8006" x="5049838" y="3871913"/>
          <p14:tracePt t="8009" x="5022850" y="3881438"/>
          <p14:tracePt t="8010" x="5013325" y="3881438"/>
          <p14:tracePt t="8011" x="5005388" y="3881438"/>
          <p14:tracePt t="8012" x="4995863" y="3881438"/>
          <p14:tracePt t="8013" x="4986338" y="3889375"/>
          <p14:tracePt t="8014" x="4976813" y="3889375"/>
          <p14:tracePt t="8015" x="4968875" y="3889375"/>
          <p14:tracePt t="8016" x="4949825" y="3898900"/>
          <p14:tracePt t="8017" x="4940300" y="3898900"/>
          <p14:tracePt t="8018" x="4922838" y="3917950"/>
          <p14:tracePt t="8020" x="4913313" y="3917950"/>
          <p14:tracePt t="8022" x="4895850" y="3927475"/>
          <p14:tracePt t="8023" x="4867275" y="3935413"/>
          <p14:tracePt t="8025" x="4849813" y="3944938"/>
          <p14:tracePt t="8027" x="4840288" y="3954463"/>
          <p14:tracePt t="8029" x="4830763" y="3954463"/>
          <p14:tracePt t="8030" x="4821238" y="3963988"/>
          <p14:tracePt t="8031" x="4813300" y="3963988"/>
          <p14:tracePt t="8032" x="4803775" y="3971925"/>
          <p14:tracePt t="8033" x="4794250" y="3971925"/>
          <p14:tracePt t="8034" x="4784725" y="3981450"/>
          <p14:tracePt t="8035" x="4767263" y="3990975"/>
          <p14:tracePt t="8037" x="4757738" y="4000500"/>
          <p14:tracePt t="8039" x="4730750" y="4017963"/>
          <p14:tracePt t="8040" x="4721225" y="4027488"/>
          <p14:tracePt t="8043" x="4711700" y="4037013"/>
          <p14:tracePt t="8044" x="4694238" y="4044950"/>
          <p14:tracePt t="8045" x="4684713" y="4054475"/>
          <p14:tracePt t="8046" x="4675188" y="4064000"/>
          <p14:tracePt t="8047" x="4667250" y="4073525"/>
          <p14:tracePt t="8048" x="4657725" y="4073525"/>
          <p14:tracePt t="8049" x="4648200" y="4081463"/>
          <p14:tracePt t="8050" x="4638675" y="4090988"/>
          <p14:tracePt t="8051" x="4630738" y="4100513"/>
          <p14:tracePt t="8052" x="4621213" y="4110038"/>
          <p14:tracePt t="8053" x="4611688" y="4117975"/>
          <p14:tracePt t="8057" x="4584700" y="4137025"/>
          <p14:tracePt t="8057" x="4575175" y="4146550"/>
          <p14:tracePt t="8058" x="4565650" y="4154488"/>
          <p14:tracePt t="8064" x="4529138" y="4191000"/>
          <p14:tracePt t="8065" x="4521200" y="4200525"/>
          <p14:tracePt t="8066" x="4511675" y="4210050"/>
          <p14:tracePt t="8068" x="4484688" y="4219575"/>
          <p14:tracePt t="8069" x="4475163" y="4227513"/>
          <p14:tracePt t="8072" x="4456113" y="4246563"/>
          <p14:tracePt t="8075" x="4448175" y="4256088"/>
          <p14:tracePt t="8080" x="4419600" y="4283075"/>
          <p14:tracePt t="8081" x="4411663" y="4292600"/>
          <p14:tracePt t="8082" x="4402138" y="4310063"/>
          <p14:tracePt t="8082" x="4392613" y="4319588"/>
          <p14:tracePt t="8084" x="4383088" y="4329113"/>
          <p14:tracePt t="8085" x="4375150" y="4337050"/>
          <p14:tracePt t="8088" x="4365625" y="4346575"/>
          <p14:tracePt t="8089" x="4356100" y="4356100"/>
          <p14:tracePt t="8094" x="4338638" y="4383088"/>
          <p14:tracePt t="8096" x="4338638" y="4392613"/>
          <p14:tracePt t="8096" x="4329113" y="4402138"/>
          <p14:tracePt t="8097" x="4319588" y="4410075"/>
          <p14:tracePt t="8102" x="4302125" y="4438650"/>
          <p14:tracePt t="8103" x="4302125" y="4446588"/>
          <p14:tracePt t="8104" x="4292600" y="4456113"/>
          <p14:tracePt t="8106" x="4283075" y="4465638"/>
          <p14:tracePt t="8108" x="4273550" y="4475163"/>
          <p14:tracePt t="8110" x="4273550" y="4483100"/>
          <p14:tracePt t="8111" x="4273550" y="4492625"/>
          <p14:tracePt t="8112" x="4265613" y="4502150"/>
          <p14:tracePt t="8113" x="4265613" y="4511675"/>
          <p14:tracePt t="8115" x="4265613" y="4519613"/>
          <p14:tracePt t="8115" x="4256088" y="4529138"/>
          <p14:tracePt t="8117" x="4237038" y="4556125"/>
          <p14:tracePt t="8119" x="4237038" y="4565650"/>
          <p14:tracePt t="8123" x="4229100" y="4584700"/>
          <p14:tracePt t="8123" x="4229100" y="4592638"/>
          <p14:tracePt t="8124" x="4229100" y="4602163"/>
          <p14:tracePt t="8125" x="4219575" y="4611688"/>
          <p14:tracePt t="8128" x="4219575" y="4621213"/>
          <p14:tracePt t="8128" x="4219575" y="4629150"/>
          <p14:tracePt t="8130" x="4219575" y="4638675"/>
          <p14:tracePt t="8131" x="4210050" y="4657725"/>
          <p14:tracePt t="8133" x="4210050" y="4665663"/>
          <p14:tracePt t="8134" x="4210050" y="4675188"/>
          <p14:tracePt t="8136" x="4210050" y="4684713"/>
          <p14:tracePt t="8138" x="4210050" y="4694238"/>
          <p14:tracePt t="8140" x="4200525" y="4711700"/>
          <p14:tracePt t="8141" x="4200525" y="4721225"/>
          <p14:tracePt t="8144" x="4200525" y="4738688"/>
          <p14:tracePt t="8146" x="4200525" y="4748213"/>
          <p14:tracePt t="8149" x="4200525" y="4767263"/>
          <p14:tracePt t="8150" x="4200525" y="4775200"/>
          <p14:tracePt t="8152" x="4200525" y="4784725"/>
          <p14:tracePt t="8152" x="4200525" y="4794250"/>
          <p14:tracePt t="8153" x="4200525" y="4803775"/>
          <p14:tracePt t="8154" x="4200525" y="4811713"/>
          <p14:tracePt t="8156" x="4200525" y="4821238"/>
          <p14:tracePt t="8157" x="4200525" y="4830763"/>
          <p14:tracePt t="8159" x="4200525" y="4848225"/>
          <p14:tracePt t="8160" x="4200525" y="4857750"/>
          <p14:tracePt t="8162" x="4200525" y="4867275"/>
          <p14:tracePt t="8163" x="4200525" y="4876800"/>
          <p14:tracePt t="8176" x="4200525" y="4884738"/>
          <p14:tracePt t="8180" x="4200525" y="4894263"/>
          <p14:tracePt t="8181" x="4200525" y="4903788"/>
          <p14:tracePt t="8184" x="4200525" y="4913313"/>
          <p14:tracePt t="8186" x="4200525" y="4922838"/>
          <p14:tracePt t="8189" x="4200525" y="4930775"/>
          <p14:tracePt t="8192" x="4200525" y="4949825"/>
          <p14:tracePt t="8196" x="4200525" y="4959350"/>
          <p14:tracePt t="8197" x="4210050" y="4967288"/>
          <p14:tracePt t="8201" x="4219575" y="4986338"/>
          <p14:tracePt t="8203" x="4229100" y="4995863"/>
          <p14:tracePt t="8208" x="4237038" y="5003800"/>
          <p14:tracePt t="8209" x="4246563" y="5013325"/>
          <p14:tracePt t="8213" x="4265613" y="5032375"/>
          <p14:tracePt t="8214" x="4273550" y="5040313"/>
          <p14:tracePt t="8218" x="4283075" y="5049838"/>
          <p14:tracePt t="8219" x="4292600" y="5059363"/>
          <p14:tracePt t="8223" x="4302125" y="5068888"/>
          <p14:tracePt t="8224" x="4310063" y="5086350"/>
          <p14:tracePt t="8227" x="4319588" y="5095875"/>
          <p14:tracePt t="8229" x="4338638" y="5105400"/>
          <p14:tracePt t="8230" x="4346575" y="5113338"/>
          <p14:tracePt t="8233" x="4356100" y="5122863"/>
          <p14:tracePt t="8235" x="4375150" y="5132388"/>
          <p14:tracePt t="8235" x="4383088" y="5132388"/>
          <p14:tracePt t="8237" x="4402138" y="5141913"/>
          <p14:tracePt t="8240" x="4411663" y="5149850"/>
          <p14:tracePt t="8241" x="4419600" y="5149850"/>
          <p14:tracePt t="8243" x="4429125" y="5159375"/>
          <p14:tracePt t="8245" x="4456113" y="5168900"/>
          <p14:tracePt t="8247" x="4475163" y="5178425"/>
          <p14:tracePt t="8248" x="4502150" y="5186363"/>
          <p14:tracePt t="8250" x="4529138" y="5205413"/>
          <p14:tracePt t="8252" x="4538663" y="5214938"/>
          <p14:tracePt t="8253" x="4548188" y="5214938"/>
          <p14:tracePt t="8254" x="4565650" y="5222875"/>
          <p14:tracePt t="8256" x="4594225" y="5232400"/>
          <p14:tracePt t="8258" x="4602163" y="5241925"/>
          <p14:tracePt t="8260" x="4611688" y="5241925"/>
          <p14:tracePt t="8262" x="4648200" y="5259388"/>
          <p14:tracePt t="8263" x="4657725" y="5259388"/>
          <p14:tracePt t="8266" x="4667250" y="5268913"/>
          <p14:tracePt t="8267" x="4675188" y="5268913"/>
          <p14:tracePt t="8267" x="4694238" y="5278438"/>
          <p14:tracePt t="8268" x="4703763" y="5278438"/>
          <p14:tracePt t="8269" x="4711700" y="5287963"/>
          <p14:tracePt t="8273" x="4748213" y="5295900"/>
          <p14:tracePt t="8273" x="4757738" y="5314950"/>
          <p14:tracePt t="8275" x="4767263" y="5314950"/>
          <p14:tracePt t="8276" x="4776788" y="5314950"/>
          <p14:tracePt t="8276" x="4784725" y="5324475"/>
          <p14:tracePt t="8278" x="4794250" y="5324475"/>
          <p14:tracePt t="8278" x="4803775" y="5324475"/>
          <p14:tracePt t="8280" x="4813300" y="5332413"/>
          <p14:tracePt t="8280" x="4821238" y="5332413"/>
          <p14:tracePt t="8281" x="4830763" y="5341938"/>
          <p14:tracePt t="8283" x="4840288" y="5341938"/>
          <p14:tracePt t="8284" x="4849813" y="5341938"/>
          <p14:tracePt t="8285" x="4857750" y="5351463"/>
          <p14:tracePt t="8286" x="4867275" y="5351463"/>
          <p14:tracePt t="8287" x="4876800" y="5360988"/>
          <p14:tracePt t="8289" x="4895850" y="5368925"/>
          <p14:tracePt t="8291" x="4903788" y="5368925"/>
          <p14:tracePt t="8294" x="4932363" y="5378450"/>
          <p14:tracePt t="8294" x="4940300" y="5378450"/>
          <p14:tracePt t="8297" x="4959350" y="5387975"/>
          <p14:tracePt t="8298" x="4968875" y="5397500"/>
          <p14:tracePt t="8299" x="4976813" y="5397500"/>
          <p14:tracePt t="8300" x="4995863" y="5397500"/>
          <p14:tracePt t="8301" x="5005388" y="5397500"/>
          <p14:tracePt t="8302" x="5013325" y="5405438"/>
          <p14:tracePt t="8303" x="5022850" y="5405438"/>
          <p14:tracePt t="8305" x="5041900" y="5414963"/>
          <p14:tracePt t="8306" x="5049838" y="5414963"/>
          <p14:tracePt t="8307" x="5059363" y="5414963"/>
          <p14:tracePt t="8310" x="5086350" y="5424488"/>
          <p14:tracePt t="8312" x="5095875" y="5424488"/>
          <p14:tracePt t="8313" x="5114925" y="5434013"/>
          <p14:tracePt t="8315" x="5122863" y="5434013"/>
          <p14:tracePt t="8316" x="5151438" y="5441950"/>
          <p14:tracePt t="8319" x="5168900" y="5441950"/>
          <p14:tracePt t="8320" x="5195888" y="5441950"/>
          <p14:tracePt t="8324" x="5214938" y="5451475"/>
          <p14:tracePt t="8326" x="5251450" y="5451475"/>
          <p14:tracePt t="8327" x="5260975" y="5451475"/>
          <p14:tracePt t="8328" x="5287963" y="5461000"/>
          <p14:tracePt t="8329" x="5297488" y="5461000"/>
          <p14:tracePt t="8330" x="5305425" y="5461000"/>
          <p14:tracePt t="8332" x="5314950" y="5461000"/>
          <p14:tracePt t="8332" x="5334000" y="5478463"/>
          <p14:tracePt t="8333" x="5341938" y="5478463"/>
          <p14:tracePt t="8334" x="5351463" y="5478463"/>
          <p14:tracePt t="8335" x="5360988" y="5478463"/>
          <p14:tracePt t="8336" x="5378450" y="5478463"/>
          <p14:tracePt t="8337" x="5387975" y="5478463"/>
          <p14:tracePt t="8339" x="5414963" y="5487988"/>
          <p14:tracePt t="8340" x="5443538" y="5487988"/>
          <p14:tracePt t="8341" x="5451475" y="5487988"/>
          <p14:tracePt t="8342" x="5470525" y="5487988"/>
          <p14:tracePt t="8343" x="5480050" y="5487988"/>
          <p14:tracePt t="8344" x="5487988" y="5487988"/>
          <p14:tracePt t="8345" x="5497513" y="5487988"/>
          <p14:tracePt t="8346" x="5516563" y="5497513"/>
          <p14:tracePt t="8347" x="5534025" y="5497513"/>
          <p14:tracePt t="8348" x="5561013" y="5497513"/>
          <p14:tracePt t="8349" x="5570538" y="5497513"/>
          <p14:tracePt t="8350" x="5589588" y="5497513"/>
          <p14:tracePt t="8351" x="5607050" y="5497513"/>
          <p14:tracePt t="8352" x="5616575" y="5497513"/>
          <p14:tracePt t="8353" x="5634038" y="5497513"/>
          <p14:tracePt t="8354" x="5662613" y="5497513"/>
          <p14:tracePt t="8356" x="5680075" y="5497513"/>
          <p14:tracePt t="8357" x="5699125" y="5497513"/>
          <p14:tracePt t="8357" x="5708650" y="5497513"/>
          <p14:tracePt t="8358" x="5726113" y="5497513"/>
          <p14:tracePt t="8359" x="5753100" y="5497513"/>
          <p14:tracePt t="8360" x="5772150" y="5497513"/>
          <p14:tracePt t="8361" x="5789613" y="5497513"/>
          <p14:tracePt t="8362" x="5818188" y="5497513"/>
          <p14:tracePt t="8363" x="5826125" y="5497513"/>
          <p14:tracePt t="8364" x="5845175" y="5497513"/>
          <p14:tracePt t="8365" x="5862638" y="5497513"/>
          <p14:tracePt t="8366" x="5891213" y="5497513"/>
          <p14:tracePt t="8367" x="5908675" y="5497513"/>
          <p14:tracePt t="8368" x="5927725" y="5497513"/>
          <p14:tracePt t="8369" x="5945188" y="5497513"/>
          <p14:tracePt t="8370" x="5972175" y="5497513"/>
          <p14:tracePt t="8373" x="6008688" y="5497513"/>
          <p14:tracePt t="8373" x="6018213" y="5497513"/>
          <p14:tracePt t="8374" x="6045200" y="5497513"/>
          <p14:tracePt t="8375" x="6064250" y="5497513"/>
          <p14:tracePt t="8376" x="6081713" y="5497513"/>
          <p14:tracePt t="8377" x="6100763" y="5497513"/>
          <p14:tracePt t="8378" x="6127750" y="5497513"/>
          <p14:tracePt t="8379" x="6146800" y="5497513"/>
          <p14:tracePt t="8380" x="6164263" y="5497513"/>
          <p14:tracePt t="8381" x="6191250" y="5497513"/>
          <p14:tracePt t="8382" x="6200775" y="5497513"/>
          <p14:tracePt t="8383" x="6219825" y="5497513"/>
          <p14:tracePt t="8384" x="6237288" y="5497513"/>
          <p14:tracePt t="8385" x="6256338" y="5497513"/>
          <p14:tracePt t="8386" x="6283325" y="5497513"/>
          <p14:tracePt t="8387" x="6300788" y="5497513"/>
          <p14:tracePt t="8389" x="6346825" y="5497513"/>
          <p14:tracePt t="8390" x="6365875" y="5497513"/>
          <p14:tracePt t="8391" x="6383338" y="5497513"/>
          <p14:tracePt t="8392" x="6410325" y="5497513"/>
          <p14:tracePt t="8393" x="6429375" y="5497513"/>
          <p14:tracePt t="8394" x="6446838" y="5497513"/>
          <p14:tracePt t="8395" x="6465888" y="5497513"/>
          <p14:tracePt t="8396" x="6492875" y="5497513"/>
          <p14:tracePt t="8397" x="6511925" y="5497513"/>
          <p14:tracePt t="8398" x="6529388" y="5497513"/>
          <p14:tracePt t="8399" x="6557963" y="5497513"/>
          <p14:tracePt t="8400" x="6575425" y="5497513"/>
          <p14:tracePt t="8401" x="6584950" y="5497513"/>
          <p14:tracePt t="8402" x="6602413" y="5497513"/>
          <p14:tracePt t="8403" x="6630988" y="5497513"/>
          <p14:tracePt t="8404" x="6648450" y="5497513"/>
          <p14:tracePt t="8406" x="6684963" y="5497513"/>
          <p14:tracePt t="8407" x="6711950" y="5497513"/>
          <p14:tracePt t="8408" x="6731000" y="5497513"/>
          <p14:tracePt t="8409" x="6748463" y="5497513"/>
          <p14:tracePt t="8410" x="6777038" y="5497513"/>
          <p14:tracePt t="8412" x="6794500" y="5497513"/>
          <p14:tracePt t="8413" x="6813550" y="5497513"/>
          <p14:tracePt t="8413" x="6840538" y="5497513"/>
          <p14:tracePt t="8414" x="6858000" y="5497513"/>
          <p14:tracePt t="8415" x="6877050" y="5497513"/>
          <p14:tracePt t="8416" x="6913563" y="5497513"/>
          <p14:tracePt t="8417" x="6931025" y="5497513"/>
          <p14:tracePt t="8418" x="6959600" y="5497513"/>
          <p14:tracePt t="8419" x="6977063" y="5497513"/>
          <p14:tracePt t="8420" x="6996113" y="5497513"/>
          <p14:tracePt t="8423" x="7032625" y="5497513"/>
          <p14:tracePt t="8424" x="7059613" y="5497513"/>
          <p14:tracePt t="8424" x="7077075" y="5497513"/>
          <p14:tracePt t="8425" x="7105650" y="5497513"/>
          <p14:tracePt t="8427" x="7123113" y="5497513"/>
          <p14:tracePt t="8427" x="7142163" y="5497513"/>
          <p14:tracePt t="8429" x="7150100" y="5497513"/>
          <p14:tracePt t="8430" x="7169150" y="5497513"/>
          <p14:tracePt t="8430" x="7205663" y="5497513"/>
          <p14:tracePt t="8431" x="7232650" y="5497513"/>
          <p14:tracePt t="8432" x="7251700" y="5497513"/>
          <p14:tracePt t="8433" x="7269163" y="5497513"/>
          <p14:tracePt t="8434" x="7278688" y="5497513"/>
          <p14:tracePt t="8436" x="7296150" y="5497513"/>
          <p14:tracePt t="8436" x="7324725" y="5497513"/>
          <p14:tracePt t="8437" x="7342188" y="5497513"/>
          <p14:tracePt t="8439" x="7388225" y="5497513"/>
          <p14:tracePt t="8440" x="7407275" y="5497513"/>
          <p14:tracePt t="8441" x="7424738" y="5497513"/>
          <p14:tracePt t="8444" x="7451725" y="5497513"/>
          <p14:tracePt t="8444" x="7480300" y="5497513"/>
          <p14:tracePt t="8446" x="7488238" y="5497513"/>
          <p14:tracePt t="8446" x="7507288" y="5497513"/>
          <p14:tracePt t="8447" x="7524750" y="5497513"/>
          <p14:tracePt t="8448" x="7553325" y="5497513"/>
          <p14:tracePt t="8449" x="7561263" y="5497513"/>
          <p14:tracePt t="8450" x="7580313" y="5497513"/>
          <p14:tracePt t="8451" x="7597775" y="5497513"/>
          <p14:tracePt t="8452" x="7607300" y="5497513"/>
          <p14:tracePt t="8453" x="7626350" y="5497513"/>
          <p14:tracePt t="8454" x="7653338" y="5497513"/>
          <p14:tracePt t="8456" x="7670800" y="5497513"/>
          <p14:tracePt t="8456" x="7680325" y="5497513"/>
          <p14:tracePt t="8457" x="7689850" y="5497513"/>
          <p14:tracePt t="8458" x="7707313" y="5497513"/>
          <p14:tracePt t="8459" x="7735888" y="5487988"/>
          <p14:tracePt t="8460" x="7743825" y="5487988"/>
          <p14:tracePt t="8462" x="7753350" y="5487988"/>
          <p14:tracePt t="8463" x="7772400" y="5487988"/>
          <p14:tracePt t="8463" x="7789863" y="5478463"/>
          <p14:tracePt t="8464" x="7799388" y="5478463"/>
          <p14:tracePt t="8465" x="7816850" y="5478463"/>
          <p14:tracePt t="8467" x="7845425" y="5478463"/>
          <p14:tracePt t="8468" x="7862888" y="5470525"/>
          <p14:tracePt t="8469" x="7872413" y="5470525"/>
          <p14:tracePt t="8470" x="7889875" y="5470525"/>
          <p14:tracePt t="8471" x="7899400" y="5461000"/>
          <p14:tracePt t="8472" x="7926388" y="5461000"/>
          <p14:tracePt t="8473" x="7935913" y="5461000"/>
          <p14:tracePt t="8474" x="7954963" y="5451475"/>
          <p14:tracePt t="8475" x="7962900" y="5451475"/>
          <p14:tracePt t="8476" x="7981950" y="5451475"/>
          <p14:tracePt t="8478" x="7991475" y="5441950"/>
          <p14:tracePt t="8478" x="7999413" y="5441950"/>
          <p14:tracePt t="8479" x="8018463" y="5441950"/>
          <p14:tracePt t="8480" x="8027988" y="5434013"/>
          <p14:tracePt t="8481" x="8035925" y="5434013"/>
          <p14:tracePt t="8482" x="8045450" y="5434013"/>
          <p14:tracePt t="8483" x="8072438" y="5424488"/>
          <p14:tracePt t="8484" x="8081963" y="5424488"/>
          <p14:tracePt t="8485" x="8091488" y="5424488"/>
          <p14:tracePt t="8486" x="8101013" y="5414963"/>
          <p14:tracePt t="8487" x="8108950" y="5414963"/>
          <p14:tracePt t="8489" x="8137525" y="5405438"/>
          <p14:tracePt t="8492" x="8154988" y="5387975"/>
          <p14:tracePt t="8494" x="8164513" y="5387975"/>
          <p14:tracePt t="8495" x="8174038" y="5387975"/>
          <p14:tracePt t="8497" x="8201025" y="5368925"/>
          <p14:tracePt t="8498" x="8210550" y="5368925"/>
          <p14:tracePt t="8499" x="8220075" y="5360988"/>
          <p14:tracePt t="8501" x="8237538" y="5351463"/>
          <p14:tracePt t="8505" x="8247063" y="5341938"/>
          <p14:tracePt t="8507" x="8256588" y="5332413"/>
          <p14:tracePt t="8509" x="8264525" y="5324475"/>
          <p14:tracePt t="8512" x="8274050" y="5314950"/>
          <p14:tracePt t="8515" x="8283575" y="5305425"/>
          <p14:tracePt t="8518" x="8283575" y="5295900"/>
          <p14:tracePt t="8519" x="8293100" y="5287963"/>
          <p14:tracePt t="8526" x="8293100" y="5268913"/>
          <p14:tracePt t="8528" x="8293100" y="5259388"/>
          <p14:tracePt t="8532" x="8293100" y="5251450"/>
          <p14:tracePt t="8534" x="8293100" y="5241925"/>
          <p14:tracePt t="8539" x="8293100" y="5232400"/>
          <p14:tracePt t="8542" x="8293100" y="5222875"/>
          <p14:tracePt t="8547" x="8293100" y="5214938"/>
          <p14:tracePt t="8557" x="8293100" y="5205413"/>
          <p14:tracePt t="8670" x="8293100" y="5195888"/>
          <p14:tracePt t="8688" x="8283575" y="5195888"/>
          <p14:tracePt t="8697" x="8274050" y="5195888"/>
          <p14:tracePt t="8705" x="8264525" y="5195888"/>
          <p14:tracePt t="8715" x="8256588" y="5195888"/>
          <p14:tracePt t="8853" x="8247063" y="5186363"/>
          <p14:tracePt t="8856" x="8237538" y="5186363"/>
          <p14:tracePt t="8858" x="8228013" y="5178425"/>
          <p14:tracePt t="8861" x="8210550" y="5168900"/>
          <p14:tracePt t="8864" x="8191500" y="5149850"/>
          <p14:tracePt t="8866" x="8183563" y="5141913"/>
          <p14:tracePt t="8868" x="8174038" y="5132388"/>
          <p14:tracePt t="8870" x="8164513" y="5132388"/>
          <p14:tracePt t="8874" x="8147050" y="5122863"/>
          <p14:tracePt t="8874" x="8137525" y="5113338"/>
          <p14:tracePt t="8877" x="8128000" y="5105400"/>
          <p14:tracePt t="8881" x="8118475" y="5095875"/>
          <p14:tracePt t="8883" x="8101013" y="5086350"/>
          <p14:tracePt t="8884" x="8091488" y="5076825"/>
          <p14:tracePt t="8885" x="8081963" y="5076825"/>
          <p14:tracePt t="8886" x="8072438" y="5068888"/>
          <p14:tracePt t="8888" x="8064500" y="5059363"/>
          <p14:tracePt t="8890" x="8054975" y="5059363"/>
          <p14:tracePt t="8890" x="8045450" y="5049838"/>
          <p14:tracePt t="8893" x="8027988" y="5040313"/>
          <p14:tracePt t="8895" x="7999413" y="5032375"/>
          <p14:tracePt t="8898" x="7991475" y="5022850"/>
          <p14:tracePt t="8898" x="7981950" y="5022850"/>
          <p14:tracePt t="8899" x="7972425" y="5013325"/>
          <p14:tracePt t="8900" x="7962900" y="5013325"/>
          <p14:tracePt t="8902" x="7954963" y="5003800"/>
          <p14:tracePt t="8902" x="7945438" y="5003800"/>
          <p14:tracePt t="8904" x="7935913" y="4995863"/>
          <p14:tracePt t="8904" x="7926388" y="4986338"/>
          <p14:tracePt t="8907" x="7908925" y="4976813"/>
          <p14:tracePt t="8907" x="7899400" y="4976813"/>
          <p14:tracePt t="8908" x="7889875" y="4967288"/>
          <p14:tracePt t="8910" x="7881938" y="4967288"/>
          <p14:tracePt t="8912" x="7872413" y="4959350"/>
          <p14:tracePt t="8913" x="7853363" y="4949825"/>
          <p14:tracePt t="8914" x="7826375" y="4930775"/>
          <p14:tracePt t="8916" x="7808913" y="4922838"/>
          <p14:tracePt t="8918" x="7799388" y="4922838"/>
          <p14:tracePt t="8919" x="7789863" y="4913313"/>
          <p14:tracePt t="8920" x="7780338" y="4913313"/>
          <p14:tracePt t="8921" x="7772400" y="4903788"/>
          <p14:tracePt t="8923" x="7762875" y="4903788"/>
          <p14:tracePt t="8923" x="7753350" y="4894263"/>
          <p14:tracePt t="8924" x="7743825" y="4894263"/>
          <p14:tracePt t="8926" x="7735888" y="4894263"/>
          <p14:tracePt t="8927" x="7726363" y="4894263"/>
          <p14:tracePt t="8928" x="7716838" y="4884738"/>
          <p14:tracePt t="8929" x="7689850" y="4876800"/>
          <p14:tracePt t="8932" x="7680325" y="4876800"/>
          <p14:tracePt t="8933" x="7662863" y="4867275"/>
          <p14:tracePt t="8934" x="7643813" y="4857750"/>
          <p14:tracePt t="8936" x="7634288" y="4857750"/>
          <p14:tracePt t="8938" x="7607300" y="4840288"/>
          <p14:tracePt t="8942" x="7597775" y="4840288"/>
          <p14:tracePt t="8944" x="7580313" y="4830763"/>
          <p14:tracePt t="8945" x="7570788" y="4830763"/>
          <p14:tracePt t="8946" x="7561263" y="4821238"/>
          <p14:tracePt t="8957" x="7488238" y="4794250"/>
          <p14:tracePt t="8959" x="7480300" y="4794250"/>
          <p14:tracePt t="8961" x="7470775" y="4794250"/>
          <p14:tracePt t="8962" x="7461250" y="4784725"/>
          <p14:tracePt t="8964" x="7451725" y="4784725"/>
          <p14:tracePt t="8965" x="7443788" y="4775200"/>
          <p14:tracePt t="8966" x="7424738" y="4775200"/>
          <p14:tracePt t="8968" x="7407275" y="4767263"/>
          <p14:tracePt t="8972" x="7397750" y="4767263"/>
          <p14:tracePt t="8974" x="7388225" y="4757738"/>
          <p14:tracePt t="8975" x="7378700" y="4757738"/>
          <p14:tracePt t="8977" x="7370763" y="4748213"/>
          <p14:tracePt t="8980" x="7361238" y="4748213"/>
          <p14:tracePt t="8981" x="7351713" y="4738688"/>
          <p14:tracePt t="8993" x="7334250" y="4730750"/>
          <p14:tracePt t="8998" x="7324725" y="4721225"/>
          <p14:tracePt t="10643" x="7324725" y="4711700"/>
          <p14:tracePt t="10649" x="7342188" y="4702175"/>
          <p14:tracePt t="10651" x="7351713" y="4694238"/>
          <p14:tracePt t="10654" x="7361238" y="4694238"/>
          <p14:tracePt t="10655" x="7370763" y="4684713"/>
          <p14:tracePt t="10660" x="7378700" y="4675188"/>
          <p14:tracePt t="10662" x="7388225" y="4675188"/>
          <p14:tracePt t="10665" x="7397750" y="4665663"/>
          <p14:tracePt t="10667" x="7424738" y="4648200"/>
          <p14:tracePt t="10673" x="7434263" y="4638675"/>
          <p14:tracePt t="10678" x="7451725" y="4629150"/>
          <p14:tracePt t="10679" x="7470775" y="4621213"/>
          <p14:tracePt t="10681" x="7480300" y="4611688"/>
          <p14:tracePt t="10683" x="7488238" y="4611688"/>
          <p14:tracePt t="10684" x="7507288" y="4602163"/>
          <p14:tracePt t="10686" x="7516813" y="4592638"/>
          <p14:tracePt t="10687" x="7524750" y="4592638"/>
          <p14:tracePt t="10688" x="7534275" y="4584700"/>
          <p14:tracePt t="10689" x="7543800" y="4584700"/>
          <p14:tracePt t="10690" x="7553325" y="4575175"/>
          <p14:tracePt t="10692" x="7570788" y="4565650"/>
          <p14:tracePt t="10694" x="7580313" y="4556125"/>
          <p14:tracePt t="10695" x="7597775" y="4548188"/>
          <p14:tracePt t="10696" x="7607300" y="4548188"/>
          <p14:tracePt t="10697" x="7616825" y="4538663"/>
          <p14:tracePt t="10698" x="7626350" y="4529138"/>
          <p14:tracePt t="10699" x="7634288" y="4529138"/>
          <p14:tracePt t="10700" x="7662863" y="4511675"/>
          <p14:tracePt t="10701" x="7670800" y="4502150"/>
          <p14:tracePt t="10702" x="7680325" y="4502150"/>
          <p14:tracePt t="10702" x="7689850" y="4492625"/>
          <p14:tracePt t="10704" x="7699375" y="4492625"/>
          <p14:tracePt t="10705" x="7707313" y="4483100"/>
          <p14:tracePt t="10705" x="7726363" y="4475163"/>
          <p14:tracePt t="10707" x="7743825" y="4465638"/>
          <p14:tracePt t="10709" x="7762875" y="4456113"/>
          <p14:tracePt t="10710" x="7772400" y="4446588"/>
          <p14:tracePt t="10712" x="7808913" y="4438650"/>
          <p14:tracePt t="10713" x="7816850" y="4429125"/>
          <p14:tracePt t="10714" x="7826375" y="4429125"/>
          <p14:tracePt t="10715" x="7835900" y="4419600"/>
          <p14:tracePt t="10716" x="7853363" y="4419600"/>
          <p14:tracePt t="10717" x="7862888" y="4410075"/>
          <p14:tracePt t="10718" x="7881938" y="4402138"/>
          <p14:tracePt t="10718" x="7908925" y="4383088"/>
          <p14:tracePt t="10719" x="7918450" y="4383088"/>
          <p14:tracePt t="10720" x="7935913" y="4373563"/>
          <p14:tracePt t="10721" x="7945438" y="4365625"/>
          <p14:tracePt t="10722" x="7954963" y="4365625"/>
          <p14:tracePt t="10725" x="7981950" y="4346575"/>
          <p14:tracePt t="10726" x="8008938" y="4337050"/>
          <p14:tracePt t="10727" x="8027988" y="4329113"/>
          <p14:tracePt t="10728" x="8035925" y="4329113"/>
          <p14:tracePt t="10730" x="8064500" y="4310063"/>
          <p14:tracePt t="10732" x="8091488" y="4300538"/>
          <p14:tracePt t="10733" x="8118475" y="4283075"/>
          <p14:tracePt t="10734" x="8128000" y="4273550"/>
          <p14:tracePt t="10735" x="8154988" y="4264025"/>
          <p14:tracePt t="10736" x="8164513" y="4256088"/>
          <p14:tracePt t="10737" x="8183563" y="4256088"/>
          <p14:tracePt t="10738" x="8210550" y="4246563"/>
          <p14:tracePt t="10739" x="8220075" y="4237038"/>
          <p14:tracePt t="10740" x="8237538" y="4227513"/>
          <p14:tracePt t="10742" x="8274050" y="4210050"/>
          <p14:tracePt t="10743" x="8301038" y="4191000"/>
          <p14:tracePt t="10744" x="8329613" y="4183063"/>
          <p14:tracePt t="10745" x="8337550" y="4173538"/>
          <p14:tracePt t="10749" x="8410575" y="4146550"/>
          <p14:tracePt t="10750" x="8429625" y="4137025"/>
          <p14:tracePt t="10750" x="8456613" y="4117975"/>
          <p14:tracePt t="10751" x="8475663" y="4110038"/>
          <p14:tracePt t="10752" x="8483600" y="4110038"/>
          <p14:tracePt t="10753" x="8502650" y="4100513"/>
          <p14:tracePt t="10754" x="8529638" y="4090988"/>
          <p14:tracePt t="10755" x="8548688" y="4090988"/>
          <p14:tracePt t="10756" x="8566150" y="4081463"/>
          <p14:tracePt t="10758" x="8593138" y="4064000"/>
          <p14:tracePt t="10759" x="8612188" y="4054475"/>
          <p14:tracePt t="10760" x="8639175" y="4044950"/>
          <p14:tracePt t="10761" x="8648700" y="4037013"/>
          <p14:tracePt t="10765" x="8721725" y="4008438"/>
          <p14:tracePt t="10766" x="8767763" y="3990975"/>
          <p14:tracePt t="10767" x="8785225" y="3981450"/>
          <p14:tracePt t="10768" x="8812213" y="3963988"/>
          <p14:tracePt t="10769" x="8831263" y="3954463"/>
          <p14:tracePt t="10770" x="8858250" y="3954463"/>
          <p14:tracePt t="10771" x="8877300" y="3935413"/>
          <p14:tracePt t="10772" x="8913813" y="3935413"/>
          <p14:tracePt t="10773" x="8940800" y="3917950"/>
          <p14:tracePt t="10774" x="8950325" y="3908425"/>
          <p14:tracePt t="10775" x="8977313" y="3898900"/>
          <p14:tracePt t="10776" x="9004300" y="3889375"/>
          <p14:tracePt t="10777" x="9040813" y="3881438"/>
          <p14:tracePt t="10778" x="9059863" y="3862388"/>
          <p14:tracePt t="10779" x="9077325" y="3862388"/>
          <p14:tracePt t="10783" x="9196388" y="3816350"/>
          <p14:tracePt t="10784" x="9242425" y="3798888"/>
          <p14:tracePt t="10785" x="9259888" y="3798888"/>
          <p14:tracePt t="10787" x="9288463" y="3789363"/>
          <p14:tracePt t="10788" x="9305925" y="3771900"/>
          <p14:tracePt t="10789" x="9332913" y="3771900"/>
          <p14:tracePt t="10789" x="9369425" y="3762375"/>
          <p14:tracePt t="10792" x="9405938" y="3743325"/>
          <p14:tracePt t="10793" x="9434513" y="3743325"/>
          <p14:tracePt t="10794" x="9451975" y="3743325"/>
          <p14:tracePt t="10795" x="9488488" y="3725863"/>
          <p14:tracePt t="10798" x="9544050" y="3706813"/>
          <p14:tracePt t="10800" x="9598025" y="3698875"/>
          <p14:tracePt t="10801" x="9617075" y="3689350"/>
          <p14:tracePt t="10801" x="9644063" y="3670300"/>
          <p14:tracePt t="10802" x="9653588" y="3670300"/>
          <p14:tracePt t="10803" x="9671050" y="3662363"/>
          <p14:tracePt t="10805" x="9680575" y="3662363"/>
          <p14:tracePt t="10805" x="9698038" y="3652838"/>
          <p14:tracePt t="10807" x="9707563" y="3652838"/>
          <p14:tracePt t="10808" x="9726613" y="3643313"/>
          <p14:tracePt t="10809" x="9753600" y="3633788"/>
          <p14:tracePt t="10810" x="9772650" y="3633788"/>
          <p14:tracePt t="10811" x="9780588" y="3625850"/>
          <p14:tracePt t="10812" x="9799638" y="3625850"/>
          <p14:tracePt t="10814" x="9809163" y="3616325"/>
          <p14:tracePt t="10815" x="9845675" y="3606800"/>
          <p14:tracePt t="10816" x="9853613" y="3606800"/>
          <p14:tracePt t="10818" x="9890125" y="3589338"/>
          <p14:tracePt t="10819" x="9899650" y="3589338"/>
          <p14:tracePt t="10819" x="9909175" y="3579813"/>
          <p14:tracePt t="10821" x="9936163" y="3570288"/>
          <p14:tracePt t="10821" x="9945688" y="3570288"/>
          <p14:tracePt t="10823" x="9955213" y="3570288"/>
          <p14:tracePt t="10824" x="9963150" y="3560763"/>
          <p14:tracePt t="10825" x="9972675" y="3560763"/>
          <p14:tracePt t="10826" x="9991725" y="3560763"/>
          <p14:tracePt t="10827" x="9999663" y="3560763"/>
          <p14:tracePt t="10828" x="10009188" y="3552825"/>
          <p14:tracePt t="10829" x="10018713" y="3552825"/>
          <p14:tracePt t="10833" x="10064750" y="3543300"/>
          <p14:tracePt t="10834" x="10072688" y="3543300"/>
          <p14:tracePt t="10835" x="10091738" y="3533775"/>
          <p14:tracePt t="10837" x="10118725" y="3533775"/>
          <p14:tracePt t="10838" x="10128250" y="3533775"/>
          <p14:tracePt t="10839" x="10137775" y="3533775"/>
          <p14:tracePt t="10840" x="10145713" y="3524250"/>
          <p14:tracePt t="10842" x="10164763" y="3524250"/>
          <p14:tracePt t="10842" x="10174288" y="3524250"/>
          <p14:tracePt t="10844" x="10182225" y="3524250"/>
          <p14:tracePt t="10845" x="10191750" y="3524250"/>
          <p14:tracePt t="10847" x="10201275" y="3516313"/>
          <p14:tracePt t="10849" x="10210800" y="3516313"/>
          <p14:tracePt t="10850" x="10218738" y="3516313"/>
          <p14:tracePt t="10851" x="10228263" y="3516313"/>
          <p14:tracePt t="10852" x="10237788" y="3516313"/>
          <p14:tracePt t="10853" x="10247313" y="3506788"/>
          <p14:tracePt t="10855" x="10255250" y="3506788"/>
          <p14:tracePt t="10856" x="10264775" y="3506788"/>
          <p14:tracePt t="10859" x="10283825" y="3497263"/>
          <p14:tracePt t="10861" x="10291763" y="3497263"/>
          <p14:tracePt t="10863" x="10301288" y="3497263"/>
          <p14:tracePt t="10865" x="10310813" y="3497263"/>
          <p14:tracePt t="10866" x="10320338" y="3487738"/>
          <p14:tracePt t="10869" x="10328275" y="3487738"/>
          <p14:tracePt t="10871" x="10337800" y="3479800"/>
          <p14:tracePt t="10876" x="10356850" y="3470275"/>
          <p14:tracePt t="10882" x="10374313" y="3460750"/>
          <p14:tracePt t="10886" x="10383838" y="3460750"/>
          <p14:tracePt t="10887" x="10393363" y="3451225"/>
          <p14:tracePt t="10896" x="10401300" y="3443288"/>
          <p14:tracePt t="10902" x="10420350" y="3433763"/>
          <p14:tracePt t="11261" x="10437813" y="3433763"/>
          <p14:tracePt t="11276" x="10429875" y="3443288"/>
          <p14:tracePt t="11292" x="10429875" y="3451225"/>
          <p14:tracePt t="11445" x="10420350" y="3460750"/>
          <p14:tracePt t="11453" x="10410825" y="3460750"/>
          <p14:tracePt t="11457" x="10401300" y="3470275"/>
          <p14:tracePt t="11461" x="10393363" y="3470275"/>
          <p14:tracePt t="11467" x="10383838" y="3479800"/>
          <p14:tracePt t="11471" x="10374313" y="3479800"/>
          <p14:tracePt t="11476" x="10364788" y="3487738"/>
          <p14:tracePt t="11483" x="10356850" y="3487738"/>
          <p14:tracePt t="11487" x="10347325" y="3487738"/>
          <p14:tracePt t="11489" x="10337800" y="3497263"/>
          <p14:tracePt t="11499" x="10328275" y="3497263"/>
          <p14:tracePt t="11505" x="10310813" y="3506788"/>
          <p14:tracePt t="11741" x="10301288" y="3506788"/>
          <p14:tracePt t="11744" x="10291763" y="3506788"/>
          <p14:tracePt t="11746" x="10283825" y="3516313"/>
          <p14:tracePt t="11747" x="10274300" y="3516313"/>
          <p14:tracePt t="11750" x="10264775" y="3516313"/>
          <p14:tracePt t="11751" x="10255250" y="3524250"/>
          <p14:tracePt t="11754" x="10247313" y="3524250"/>
          <p14:tracePt t="11756" x="10237788" y="3533775"/>
          <p14:tracePt t="11758" x="10228263" y="3533775"/>
          <p14:tracePt t="11760" x="10218738" y="3533775"/>
          <p14:tracePt t="11761" x="10210800" y="3543300"/>
          <p14:tracePt t="11763" x="10201275" y="3543300"/>
          <p14:tracePt t="11765" x="10191750" y="3552825"/>
          <p14:tracePt t="11767" x="10182225" y="3552825"/>
          <p14:tracePt t="11769" x="10174288" y="3552825"/>
          <p14:tracePt t="11770" x="10164763" y="3560763"/>
          <p14:tracePt t="11772" x="10155238" y="3560763"/>
          <p14:tracePt t="11773" x="10145713" y="3570288"/>
          <p14:tracePt t="11776" x="10137775" y="3570288"/>
          <p14:tracePt t="11777" x="10118725" y="3570288"/>
          <p14:tracePt t="11778" x="10109200" y="3579813"/>
          <p14:tracePt t="11779" x="10101263" y="3579813"/>
          <p14:tracePt t="11781" x="10091738" y="3579813"/>
          <p14:tracePt t="11782" x="10082213" y="3589338"/>
          <p14:tracePt t="11784" x="10072688" y="3589338"/>
          <p14:tracePt t="11785" x="10064750" y="3589338"/>
          <p14:tracePt t="11788" x="10045700" y="3606800"/>
          <p14:tracePt t="11790" x="10036175" y="3606800"/>
          <p14:tracePt t="11793" x="10018713" y="3606800"/>
          <p14:tracePt t="11794" x="10009188" y="3616325"/>
          <p14:tracePt t="11797" x="9999663" y="3616325"/>
          <p14:tracePt t="11799" x="9991725" y="3616325"/>
          <p14:tracePt t="11800" x="9972675" y="3625850"/>
          <p14:tracePt t="11803" x="9963150" y="3625850"/>
          <p14:tracePt t="11805" x="9955213" y="3625850"/>
          <p14:tracePt t="11807" x="9945688" y="3625850"/>
          <p14:tracePt t="11810" x="9936163" y="3625850"/>
          <p14:tracePt t="11812" x="9926638" y="3625850"/>
          <p14:tracePt t="11814" x="9918700" y="3633788"/>
          <p14:tracePt t="11816" x="9909175" y="3633788"/>
          <p14:tracePt t="11818" x="9890125" y="3633788"/>
          <p14:tracePt t="11820" x="9882188" y="3633788"/>
          <p14:tracePt t="11822" x="9872663" y="3633788"/>
          <p14:tracePt t="11823" x="9863138" y="3633788"/>
          <p14:tracePt t="11824" x="9853613" y="3643313"/>
          <p14:tracePt t="11827" x="9845675" y="3643313"/>
          <p14:tracePt t="11829" x="9836150" y="3643313"/>
          <p14:tracePt t="11830" x="9826625" y="3643313"/>
          <p14:tracePt t="11832" x="9817100" y="3643313"/>
          <p14:tracePt t="11833" x="9809163" y="3652838"/>
          <p14:tracePt t="11836" x="9799638" y="3652838"/>
          <p14:tracePt t="11838" x="9790113" y="3652838"/>
          <p14:tracePt t="11839" x="9780588" y="3652838"/>
          <p14:tracePt t="11841" x="9772650" y="3652838"/>
          <p14:tracePt t="11843" x="9763125" y="3662363"/>
          <p14:tracePt t="11844" x="9753600" y="3662363"/>
          <p14:tracePt t="11845" x="9744075" y="3662363"/>
          <p14:tracePt t="11847" x="9734550" y="3662363"/>
          <p14:tracePt t="11848" x="9726613" y="3662363"/>
          <p14:tracePt t="11849" x="9717088" y="3662363"/>
          <p14:tracePt t="11850" x="9707563" y="3670300"/>
          <p14:tracePt t="11852" x="9698038" y="3670300"/>
          <p14:tracePt t="11853" x="9690100" y="3670300"/>
          <p14:tracePt t="11855" x="9680575" y="3670300"/>
          <p14:tracePt t="11856" x="9671050" y="3670300"/>
          <p14:tracePt t="11857" x="9661525" y="3679825"/>
          <p14:tracePt t="11858" x="9653588" y="3679825"/>
          <p14:tracePt t="11860" x="9634538" y="3679825"/>
          <p14:tracePt t="11861" x="9625013" y="3679825"/>
          <p14:tracePt t="11862" x="9617075" y="3689350"/>
          <p14:tracePt t="11863" x="9607550" y="3689350"/>
          <p14:tracePt t="11864" x="9598025" y="3689350"/>
          <p14:tracePt t="11865" x="9588500" y="3698875"/>
          <p14:tracePt t="11866" x="9580563" y="3698875"/>
          <p14:tracePt t="11867" x="9571038" y="3698875"/>
          <p14:tracePt t="11868" x="9561513" y="3698875"/>
          <p14:tracePt t="11869" x="9551988" y="3698875"/>
          <p14:tracePt t="11870" x="9544050" y="3706813"/>
          <p14:tracePt t="11871" x="9515475" y="3706813"/>
          <p14:tracePt t="11873" x="9498013" y="3716338"/>
          <p14:tracePt t="11874" x="9488488" y="3716338"/>
          <p14:tracePt t="11876" x="9461500" y="3725863"/>
          <p14:tracePt t="11877" x="9451975" y="3725863"/>
          <p14:tracePt t="11878" x="9424988" y="3735388"/>
          <p14:tracePt t="11879" x="9415463" y="3735388"/>
          <p14:tracePt t="11880" x="9405938" y="3735388"/>
          <p14:tracePt t="11881" x="9388475" y="3735388"/>
          <p14:tracePt t="11882" x="9378950" y="3743325"/>
          <p14:tracePt t="11883" x="9361488" y="3743325"/>
          <p14:tracePt t="11884" x="9351963" y="3752850"/>
          <p14:tracePt t="11885" x="9332913" y="3752850"/>
          <p14:tracePt t="11886" x="9305925" y="3771900"/>
          <p14:tracePt t="11887" x="9296400" y="3771900"/>
          <p14:tracePt t="11888" x="9278938" y="3771900"/>
          <p14:tracePt t="11889" x="9259888" y="3779838"/>
          <p14:tracePt t="11890" x="9251950" y="3779838"/>
          <p14:tracePt t="11891" x="9223375" y="3789363"/>
          <p14:tracePt t="11893" x="9196388" y="3789363"/>
          <p14:tracePt t="11894" x="9178925" y="3798888"/>
          <p14:tracePt t="11895" x="9150350" y="3798888"/>
          <p14:tracePt t="11897" x="9123363" y="3808413"/>
          <p14:tracePt t="11898" x="9105900" y="3808413"/>
          <p14:tracePt t="11899" x="9086850" y="3808413"/>
          <p14:tracePt t="11900" x="9050338" y="3825875"/>
          <p14:tracePt t="11901" x="9040813" y="3825875"/>
          <p14:tracePt t="11902" x="9013825" y="3825875"/>
          <p14:tracePt t="11903" x="9004300" y="3825875"/>
          <p14:tracePt t="11904" x="8977313" y="3835400"/>
          <p14:tracePt t="11905" x="8959850" y="3835400"/>
          <p14:tracePt t="11906" x="8931275" y="3844925"/>
          <p14:tracePt t="11907" x="8913813" y="3844925"/>
          <p14:tracePt t="11908" x="8885238" y="3852863"/>
          <p14:tracePt t="11909" x="8877300" y="3852863"/>
          <p14:tracePt t="11910" x="8858250" y="3852863"/>
          <p14:tracePt t="11911" x="8840788" y="3852863"/>
          <p14:tracePt t="11914" x="8794750" y="3871913"/>
          <p14:tracePt t="11914" x="8775700" y="3871913"/>
          <p14:tracePt t="11915" x="8748713" y="3871913"/>
          <p14:tracePt t="11916" x="8731250" y="3881438"/>
          <p14:tracePt t="11917" x="8712200" y="3881438"/>
          <p14:tracePt t="11918" x="8685213" y="3881438"/>
          <p14:tracePt t="11919" x="8666163" y="3889375"/>
          <p14:tracePt t="11920" x="8648700" y="3889375"/>
          <p14:tracePt t="11921" x="8612188" y="3889375"/>
          <p14:tracePt t="11922" x="8585200" y="3898900"/>
          <p14:tracePt t="11923" x="8575675" y="3898900"/>
          <p14:tracePt t="11924" x="8548688" y="3898900"/>
          <p14:tracePt t="11925" x="8520113" y="3898900"/>
          <p14:tracePt t="11926" x="8502650" y="3898900"/>
          <p14:tracePt t="11927" x="8483600" y="3908425"/>
          <p14:tracePt t="11928" x="8456613" y="3908425"/>
          <p14:tracePt t="11929" x="8439150" y="3908425"/>
          <p14:tracePt t="11930" x="8420100" y="3908425"/>
          <p14:tracePt t="11931" x="8410575" y="3917950"/>
          <p14:tracePt t="11932" x="8393113" y="3917950"/>
          <p14:tracePt t="11933" x="8356600" y="3917950"/>
          <p14:tracePt t="11934" x="8329613" y="3917950"/>
          <p14:tracePt t="11935" x="8310563" y="3917950"/>
          <p14:tracePt t="11936" x="8301038" y="3917950"/>
          <p14:tracePt t="11944" x="8137525" y="3935413"/>
          <p14:tracePt t="11945" x="8101013" y="3944938"/>
          <p14:tracePt t="11947" x="8054975" y="3944938"/>
          <p14:tracePt t="11948" x="8035925" y="3944938"/>
          <p14:tracePt t="11949" x="8027988" y="3944938"/>
          <p14:tracePt t="11955" x="7908925" y="3954463"/>
          <p14:tracePt t="11957" x="7881938" y="3954463"/>
          <p14:tracePt t="11957" x="7862888" y="3954463"/>
          <p14:tracePt t="11959" x="7845425" y="3954463"/>
          <p14:tracePt t="11961" x="7780338" y="3963988"/>
          <p14:tracePt t="11962" x="7753350" y="3963988"/>
          <p14:tracePt t="11963" x="7743825" y="3963988"/>
          <p14:tracePt t="11965" x="7726363" y="3963988"/>
          <p14:tracePt t="11968" x="7653338" y="3981450"/>
          <p14:tracePt t="11970" x="7616825" y="3981450"/>
          <p14:tracePt t="11971" x="7597775" y="3981450"/>
          <p14:tracePt t="11972" x="7589838" y="3981450"/>
          <p14:tracePt t="11973" x="7570788" y="3981450"/>
          <p14:tracePt t="11974" x="7553325" y="3990975"/>
          <p14:tracePt t="11977" x="7497763" y="3990975"/>
          <p14:tracePt t="11980" x="7451725" y="3990975"/>
          <p14:tracePt t="11981" x="7424738" y="4000500"/>
          <p14:tracePt t="11982" x="7407275" y="4000500"/>
          <p14:tracePt t="11987" x="7315200" y="4000500"/>
          <p14:tracePt t="11990" x="7288213" y="4008438"/>
          <p14:tracePt t="11991" x="7251700" y="4008438"/>
          <p14:tracePt t="11994" x="7196138" y="4008438"/>
          <p14:tracePt t="11995" x="7186613" y="4008438"/>
          <p14:tracePt t="11997" x="7159625" y="4008438"/>
          <p14:tracePt t="11997" x="7142163" y="4027488"/>
          <p14:tracePt t="11999" x="7113588" y="4027488"/>
          <p14:tracePt t="12001" x="7086600" y="4027488"/>
          <p14:tracePt t="12002" x="7059613" y="4027488"/>
          <p14:tracePt t="12003" x="7040563" y="4027488"/>
          <p14:tracePt t="12004" x="7032625" y="4027488"/>
          <p14:tracePt t="12005" x="7013575" y="4027488"/>
          <p14:tracePt t="12006" x="6986588" y="4037013"/>
          <p14:tracePt t="12007" x="6967538" y="4037013"/>
          <p14:tracePt t="12008" x="6959600" y="4037013"/>
          <p14:tracePt t="12010" x="6931025" y="4037013"/>
          <p14:tracePt t="12012" x="6904038" y="4037013"/>
          <p14:tracePt t="12014" x="6867525" y="4037013"/>
          <p14:tracePt t="12016" x="6831013" y="4037013"/>
          <p14:tracePt t="12017" x="6821488" y="4037013"/>
          <p14:tracePt t="12018" x="6794500" y="4037013"/>
          <p14:tracePt t="12019" x="6784975" y="4037013"/>
          <p14:tracePt t="12020" x="6767513" y="4037013"/>
          <p14:tracePt t="12022" x="6740525" y="4037013"/>
          <p14:tracePt t="12023" x="6721475" y="4037013"/>
          <p14:tracePt t="12024" x="6711950" y="4037013"/>
          <p14:tracePt t="12025" x="6694488" y="4037013"/>
          <p14:tracePt t="12027" x="6657975" y="4037013"/>
          <p14:tracePt t="12028" x="6648450" y="4037013"/>
          <p14:tracePt t="12032" x="6602413" y="4037013"/>
          <p14:tracePt t="12034" x="6548438" y="4037013"/>
          <p14:tracePt t="12035" x="6538913" y="4037013"/>
          <p14:tracePt t="12036" x="6521450" y="4037013"/>
          <p14:tracePt t="12037" x="6511925" y="4037013"/>
          <p14:tracePt t="12038" x="6492875" y="4037013"/>
          <p14:tracePt t="12039" x="6475413" y="4037013"/>
          <p14:tracePt t="12040" x="6446838" y="4037013"/>
          <p14:tracePt t="12041" x="6429375" y="4037013"/>
          <p14:tracePt t="12044" x="6383338" y="4037013"/>
          <p14:tracePt t="12045" x="6356350" y="4037013"/>
          <p14:tracePt t="12046" x="6337300" y="4037013"/>
          <p14:tracePt t="12047" x="6319838" y="4037013"/>
          <p14:tracePt t="12048" x="6292850" y="4037013"/>
          <p14:tracePt t="12050" x="6264275" y="4037013"/>
          <p14:tracePt t="12052" x="6227763" y="4037013"/>
          <p14:tracePt t="12053" x="6200775" y="4037013"/>
          <p14:tracePt t="12054" x="6183313" y="4037013"/>
          <p14:tracePt t="12055" x="6164263" y="4037013"/>
          <p14:tracePt t="12056" x="6137275" y="4037013"/>
          <p14:tracePt t="12057" x="6118225" y="4037013"/>
          <p14:tracePt t="12058" x="6110288" y="4037013"/>
          <p14:tracePt t="12060" x="6054725" y="4037013"/>
          <p14:tracePt t="12061" x="6037263" y="4037013"/>
          <p14:tracePt t="12062" x="6018213" y="4037013"/>
          <p14:tracePt t="12063" x="5991225" y="4037013"/>
          <p14:tracePt t="12064" x="5972175" y="4037013"/>
          <p14:tracePt t="12065" x="5954713" y="4037013"/>
          <p14:tracePt t="12066" x="5918200" y="4037013"/>
          <p14:tracePt t="12067" x="5899150" y="4037013"/>
          <p14:tracePt t="12068" x="5872163" y="4037013"/>
          <p14:tracePt t="12069" x="5854700" y="4037013"/>
          <p14:tracePt t="12070" x="5835650" y="4037013"/>
          <p14:tracePt t="12071" x="5808663" y="4037013"/>
          <p14:tracePt t="12072" x="5789613" y="4037013"/>
          <p14:tracePt t="12073" x="5772150" y="4037013"/>
          <p14:tracePt t="12074" x="5745163" y="4037013"/>
          <p14:tracePt t="12075" x="5716588" y="4037013"/>
          <p14:tracePt t="12076" x="5689600" y="4037013"/>
          <p14:tracePt t="12077" x="5670550" y="4037013"/>
          <p14:tracePt t="12078" x="5653088" y="4037013"/>
          <p14:tracePt t="12079" x="5626100" y="4037013"/>
          <p14:tracePt t="12080" x="5607050" y="4037013"/>
          <p14:tracePt t="12082" x="5553075" y="4017963"/>
          <p14:tracePt t="12085" x="5487988" y="4017963"/>
          <p14:tracePt t="12086" x="5470525" y="4017963"/>
          <p14:tracePt t="12087" x="5434013" y="4017963"/>
          <p14:tracePt t="12088" x="5407025" y="4008438"/>
          <p14:tracePt t="12089" x="5397500" y="4008438"/>
          <p14:tracePt t="12090" x="5378450" y="4008438"/>
          <p14:tracePt t="12091" x="5360988" y="4008438"/>
          <p14:tracePt t="12094" x="5314950" y="4008438"/>
          <p14:tracePt t="12094" x="5297488" y="4008438"/>
          <p14:tracePt t="12095" x="5268913" y="4000500"/>
          <p14:tracePt t="12096" x="5251450" y="4000500"/>
          <p14:tracePt t="12097" x="5241925" y="4000500"/>
          <p14:tracePt t="12098" x="5224463" y="4000500"/>
          <p14:tracePt t="12099" x="5205413" y="4000500"/>
          <p14:tracePt t="12100" x="5178425" y="4000500"/>
          <p14:tracePt t="12101" x="5141913" y="3981450"/>
          <p14:tracePt t="12102" x="5132388" y="3981450"/>
          <p14:tracePt t="12103" x="5114925" y="3981450"/>
          <p14:tracePt t="12104" x="5095875" y="3981450"/>
          <p14:tracePt t="12105" x="5078413" y="3981450"/>
          <p14:tracePt t="12106" x="5049838" y="3981450"/>
          <p14:tracePt t="12107" x="5032375" y="3981450"/>
          <p14:tracePt t="12108" x="5013325" y="3981450"/>
          <p14:tracePt t="12110" x="4976813" y="3981450"/>
          <p14:tracePt t="12111" x="4959350" y="3981450"/>
          <p14:tracePt t="12112" x="4940300" y="3971925"/>
          <p14:tracePt t="12114" x="4895850" y="3971925"/>
          <p14:tracePt t="12116" x="4867275" y="3971925"/>
          <p14:tracePt t="12117" x="4830763" y="3971925"/>
          <p14:tracePt t="12118" x="4821238" y="3971925"/>
          <p14:tracePt t="12119" x="4803775" y="3971925"/>
          <p14:tracePt t="12120" x="4784725" y="3971925"/>
          <p14:tracePt t="12121" x="4757738" y="3971925"/>
          <p14:tracePt t="12122" x="4740275" y="3971925"/>
          <p14:tracePt t="12123" x="4703763" y="3963988"/>
          <p14:tracePt t="12124" x="4694238" y="3963988"/>
          <p14:tracePt t="12125" x="4675188" y="3963988"/>
          <p14:tracePt t="12126" x="4657725" y="3963988"/>
          <p14:tracePt t="12127" x="4630738" y="3963988"/>
          <p14:tracePt t="12128" x="4611688" y="3963988"/>
          <p14:tracePt t="12129" x="4602163" y="3963988"/>
          <p14:tracePt t="12130" x="4584700" y="3963988"/>
          <p14:tracePt t="12131" x="4548188" y="3963988"/>
          <p14:tracePt t="12132" x="4538663" y="3963988"/>
          <p14:tracePt t="12133" x="4521200" y="3954463"/>
          <p14:tracePt t="12134" x="4492625" y="3954463"/>
          <p14:tracePt t="12135" x="4475163" y="3954463"/>
          <p14:tracePt t="12136" x="4456113" y="3954463"/>
          <p14:tracePt t="12137" x="4438650" y="3954463"/>
          <p14:tracePt t="12138" x="4411663" y="3944938"/>
          <p14:tracePt t="12139" x="4392613" y="3944938"/>
          <p14:tracePt t="12140" x="4383088" y="3944938"/>
          <p14:tracePt t="12141" x="4365625" y="3944938"/>
          <p14:tracePt t="12142" x="4338638" y="3944938"/>
          <p14:tracePt t="12143" x="4302125" y="3927475"/>
          <p14:tracePt t="12144" x="4292600" y="3927475"/>
          <p14:tracePt t="12145" x="4273550" y="3927475"/>
          <p14:tracePt t="12146" x="4256088" y="3927475"/>
          <p14:tracePt t="12147" x="4246563" y="3927475"/>
          <p14:tracePt t="12148" x="4229100" y="3927475"/>
          <p14:tracePt t="12149" x="4219575" y="3917950"/>
          <p14:tracePt t="12150" x="4192588" y="3917950"/>
          <p14:tracePt t="12151" x="4173538" y="3917950"/>
          <p14:tracePt t="12152" x="4156075" y="3917950"/>
          <p14:tracePt t="12153" x="4127500" y="3908425"/>
          <p14:tracePt t="12154" x="4119563" y="3908425"/>
          <p14:tracePt t="12155" x="4100513" y="3908425"/>
          <p14:tracePt t="12156" x="4083050" y="3908425"/>
          <p14:tracePt t="12157" x="4073525" y="3908425"/>
          <p14:tracePt t="12158" x="4037013" y="3898900"/>
          <p14:tracePt t="12160" x="4017963" y="3898900"/>
          <p14:tracePt t="12161" x="4000500" y="3898900"/>
          <p14:tracePt t="12162" x="3990975" y="3898900"/>
          <p14:tracePt t="12163" x="3971925" y="3898900"/>
          <p14:tracePt t="12164" x="3963988" y="3898900"/>
          <p14:tracePt t="12165" x="3944938" y="3889375"/>
          <p14:tracePt t="12166" x="3935413" y="3889375"/>
          <p14:tracePt t="12167" x="3908425" y="3889375"/>
          <p14:tracePt t="12168" x="3898900" y="3889375"/>
          <p14:tracePt t="12169" x="3890963" y="3889375"/>
          <p14:tracePt t="12170" x="3871913" y="3889375"/>
          <p14:tracePt t="12171" x="3862388" y="3889375"/>
          <p14:tracePt t="12172" x="3854450" y="3881438"/>
          <p14:tracePt t="12173" x="3844925" y="3881438"/>
          <p14:tracePt t="12174" x="3825875" y="3881438"/>
          <p14:tracePt t="12175" x="3817938" y="3881438"/>
          <p14:tracePt t="12177" x="3798888" y="3881438"/>
          <p14:tracePt t="12177" x="3789363" y="3881438"/>
          <p14:tracePt t="12178" x="3762375" y="3862388"/>
          <p14:tracePt t="12180" x="3744913" y="3862388"/>
          <p14:tracePt t="12181" x="3735388" y="3862388"/>
          <p14:tracePt t="12182" x="3725863" y="3862388"/>
          <p14:tracePt t="12183" x="3716338" y="3862388"/>
          <p14:tracePt t="12184" x="3708400" y="3862388"/>
          <p14:tracePt t="12185" x="3698875" y="3862388"/>
          <p14:tracePt t="12186" x="3679825" y="3862388"/>
          <p14:tracePt t="12187" x="3671888" y="3852863"/>
          <p14:tracePt t="12189" x="3652838" y="3852863"/>
          <p14:tracePt t="12190" x="3643313" y="3852863"/>
          <p14:tracePt t="12191" x="3635375" y="3852863"/>
          <p14:tracePt t="12192" x="3625850" y="3852863"/>
          <p14:tracePt t="12193" x="3616325" y="3852863"/>
          <p14:tracePt t="12194" x="3606800" y="3844925"/>
          <p14:tracePt t="12196" x="3598863" y="3844925"/>
          <p14:tracePt t="12197" x="3579813" y="3844925"/>
          <p14:tracePt t="12198" x="3570288" y="3844925"/>
          <p14:tracePt t="12199" x="3562350" y="3844925"/>
          <p14:tracePt t="12200" x="3552825" y="3844925"/>
          <p14:tracePt t="12201" x="3543300" y="3844925"/>
          <p14:tracePt t="12202" x="3533775" y="3844925"/>
          <p14:tracePt t="12203" x="3525838" y="3844925"/>
          <p14:tracePt t="12204" x="3516313" y="3835400"/>
          <p14:tracePt t="12205" x="3506788" y="3835400"/>
          <p14:tracePt t="12206" x="3497263" y="3835400"/>
          <p14:tracePt t="12208" x="3489325" y="3835400"/>
          <p14:tracePt t="12210" x="3479800" y="3835400"/>
          <p14:tracePt t="12211" x="3470275" y="3835400"/>
          <p14:tracePt t="12212" x="3460750" y="3835400"/>
          <p14:tracePt t="12213" x="3452813" y="3835400"/>
          <p14:tracePt t="12214" x="3443288" y="3835400"/>
          <p14:tracePt t="12216" x="3433763" y="3835400"/>
          <p14:tracePt t="12217" x="3424238" y="3825875"/>
          <p14:tracePt t="12218" x="3416300" y="3825875"/>
          <p14:tracePt t="12219" x="3406775" y="3825875"/>
          <p14:tracePt t="12220" x="3397250" y="3825875"/>
          <p14:tracePt t="12221" x="3387725" y="3825875"/>
          <p14:tracePt t="12222" x="3379788" y="3825875"/>
          <p14:tracePt t="12223" x="3370263" y="3825875"/>
          <p14:tracePt t="12225" x="3360738" y="3825875"/>
          <p14:tracePt t="12226" x="3351213" y="3825875"/>
          <p14:tracePt t="12228" x="3343275" y="3816350"/>
          <p14:tracePt t="12229" x="3333750" y="3816350"/>
          <p14:tracePt t="12230" x="3324225" y="3816350"/>
          <p14:tracePt t="12231" x="3314700" y="3816350"/>
          <p14:tracePt t="12232" x="3306763" y="3816350"/>
          <p14:tracePt t="12233" x="3297238" y="3816350"/>
          <p14:tracePt t="12234" x="3287713" y="3816350"/>
          <p14:tracePt t="12236" x="3278188" y="3816350"/>
          <p14:tracePt t="12237" x="3270250" y="3816350"/>
          <p14:tracePt t="12238" x="3260725" y="3816350"/>
          <p14:tracePt t="12239" x="3251200" y="3816350"/>
          <p14:tracePt t="12240" x="3241675" y="3816350"/>
          <p14:tracePt t="12242" x="3232150" y="3816350"/>
          <p14:tracePt t="12244" x="3224213" y="3816350"/>
          <p14:tracePt t="12245" x="3214688" y="3816350"/>
          <p14:tracePt t="12246" x="3205163" y="3816350"/>
          <p14:tracePt t="12248" x="3187700" y="3816350"/>
          <p14:tracePt t="12250" x="3168650" y="3816350"/>
          <p14:tracePt t="12252" x="3159125" y="3816350"/>
          <p14:tracePt t="12253" x="3151188" y="3816350"/>
          <p14:tracePt t="12254" x="3141663" y="3816350"/>
          <p14:tracePt t="12256" x="3132138" y="3816350"/>
          <p14:tracePt t="12257" x="3122613" y="3816350"/>
          <p14:tracePt t="12258" x="3114675" y="3816350"/>
          <p14:tracePt t="12260" x="3105150" y="3816350"/>
          <p14:tracePt t="12262" x="3095625" y="3816350"/>
          <p14:tracePt t="12263" x="3086100" y="3816350"/>
          <p14:tracePt t="12265" x="3078163" y="3816350"/>
          <p14:tracePt t="12266" x="3068638" y="3816350"/>
          <p14:tracePt t="12268" x="3059113" y="3816350"/>
          <p14:tracePt t="12270" x="3049588" y="3816350"/>
          <p14:tracePt t="12271" x="3041650" y="3816350"/>
          <p14:tracePt t="12273" x="3032125" y="3816350"/>
          <p14:tracePt t="12275" x="3022600" y="3816350"/>
          <p14:tracePt t="12276" x="3013075" y="3816350"/>
          <p14:tracePt t="12278" x="3005138" y="3816350"/>
          <p14:tracePt t="12280" x="2995613" y="3816350"/>
          <p14:tracePt t="12282" x="2986088" y="3816350"/>
          <p14:tracePt t="12285" x="2976563" y="3816350"/>
          <p14:tracePt t="12289" x="2968625" y="3816350"/>
          <p14:tracePt t="12291" x="2959100" y="3816350"/>
          <p14:tracePt t="12293" x="2949575" y="3816350"/>
          <p14:tracePt t="12297" x="2932113" y="3808413"/>
          <p14:tracePt t="12306" x="2903538" y="3808413"/>
          <p14:tracePt t="12308" x="2895600" y="3798888"/>
          <p14:tracePt t="12313" x="2886075" y="3798888"/>
          <p14:tracePt t="12317" x="2876550" y="3798888"/>
          <p14:tracePt t="12319" x="2867025" y="3789363"/>
          <p14:tracePt t="12322" x="2859088" y="3789363"/>
          <p14:tracePt t="12326" x="2849563" y="3779838"/>
          <p14:tracePt t="12353" x="2840038" y="3779838"/>
          <p14:tracePt t="12356" x="2830513" y="3779838"/>
          <p14:tracePt t="12358" x="2822575" y="3779838"/>
          <p14:tracePt t="12361" x="2813050" y="3779838"/>
          <p14:tracePt t="12362" x="2813050" y="3771900"/>
          <p14:tracePt t="12364" x="2803525" y="3771900"/>
          <p14:tracePt t="12369" x="2794000" y="3771900"/>
          <p14:tracePt t="12373" x="2786063" y="3771900"/>
          <p14:tracePt t="12379" x="2776538" y="3771900"/>
          <p14:tracePt t="12381" x="2776538" y="3762375"/>
          <p14:tracePt t="12713" x="2767013" y="3762375"/>
          <p14:tracePt t="12716" x="2757488" y="3762375"/>
          <p14:tracePt t="12719" x="2749550" y="3762375"/>
          <p14:tracePt t="12735" x="2740025" y="3762375"/>
          <p14:tracePt t="12762" x="2730500" y="3762375"/>
          <p14:tracePt t="12766" x="2730500" y="3771900"/>
          <p14:tracePt t="13685" x="2757488" y="3771900"/>
          <p14:tracePt t="13687" x="2813050" y="3771900"/>
          <p14:tracePt t="13688" x="2849563" y="3771900"/>
          <p14:tracePt t="13689" x="2867025" y="3771900"/>
          <p14:tracePt t="13690" x="2903538" y="3771900"/>
          <p14:tracePt t="13691" x="2940050" y="3771900"/>
          <p14:tracePt t="13692" x="2976563" y="3771900"/>
          <p14:tracePt t="13693" x="3005138" y="3771900"/>
          <p14:tracePt t="13695" x="3041650" y="3771900"/>
          <p14:tracePt t="13695" x="3078163" y="3771900"/>
          <p14:tracePt t="13696" x="3114675" y="3771900"/>
          <p14:tracePt t="13697" x="3151188" y="3771900"/>
          <p14:tracePt t="13698" x="3187700" y="3771900"/>
          <p14:tracePt t="13699" x="3214688" y="3771900"/>
          <p14:tracePt t="13700" x="3270250" y="3771900"/>
          <p14:tracePt t="13701" x="3306763" y="3771900"/>
          <p14:tracePt t="13702" x="3351213" y="3771900"/>
          <p14:tracePt t="13703" x="3397250" y="3771900"/>
          <p14:tracePt t="13704" x="3452813" y="3771900"/>
          <p14:tracePt t="13705" x="3489325" y="3771900"/>
          <p14:tracePt t="13706" x="3552825" y="3771900"/>
          <p14:tracePt t="13707" x="3589338" y="3771900"/>
          <p14:tracePt t="13708" x="3635375" y="3771900"/>
          <p14:tracePt t="13709" x="3679825" y="3771900"/>
          <p14:tracePt t="13712" x="3798888" y="3771900"/>
          <p14:tracePt t="13712" x="3862388" y="3771900"/>
          <p14:tracePt t="13713" x="3917950" y="3771900"/>
          <p14:tracePt t="13714" x="3981450" y="3771900"/>
          <p14:tracePt t="13715" x="4044950" y="3771900"/>
          <p14:tracePt t="13716" x="4100513" y="3771900"/>
          <p14:tracePt t="13717" x="4164013" y="3771900"/>
          <p14:tracePt t="13718" x="4229100" y="3771900"/>
          <p14:tracePt t="13719" x="4302125" y="3771900"/>
          <p14:tracePt t="13720" x="4365625" y="3771900"/>
          <p14:tracePt t="13721" x="4456113" y="3771900"/>
          <p14:tracePt t="13722" x="4521200" y="3771900"/>
          <p14:tracePt t="13723" x="4594225" y="3771900"/>
          <p14:tracePt t="13724" x="4675188" y="3771900"/>
          <p14:tracePt t="13725" x="4748213" y="3771900"/>
          <p14:tracePt t="13726" x="4840288" y="3771900"/>
          <p14:tracePt t="13728" x="4959350" y="3771900"/>
          <p14:tracePt t="13729" x="5041900" y="3771900"/>
          <p14:tracePt t="13730" x="5132388" y="3771900"/>
          <p14:tracePt t="13731" x="5224463" y="3771900"/>
          <p14:tracePt t="13732" x="5287963" y="3771900"/>
          <p14:tracePt t="13733" x="5378450" y="3771900"/>
          <p14:tracePt t="13734" x="5470525" y="3771900"/>
          <p14:tracePt t="13735" x="5561013" y="3771900"/>
          <p14:tracePt t="13736" x="5643563" y="3771900"/>
          <p14:tracePt t="13737" x="5735638" y="3771900"/>
          <p14:tracePt t="13738" x="5826125" y="3771900"/>
          <p14:tracePt t="13739" x="5918200" y="3771900"/>
          <p14:tracePt t="13740" x="6000750" y="3771900"/>
          <p14:tracePt t="13741" x="6091238" y="3771900"/>
          <p14:tracePt t="13742" x="6183313" y="3771900"/>
          <p14:tracePt t="13743" x="6273800" y="3771900"/>
          <p14:tracePt t="13745" x="6475413" y="3771900"/>
          <p14:tracePt t="13746" x="6584950" y="3771900"/>
          <p14:tracePt t="13747" x="6630988" y="3771900"/>
          <p14:tracePt t="13748" x="6731000" y="3771900"/>
          <p14:tracePt t="13749" x="6821488" y="3771900"/>
          <p14:tracePt t="13750" x="6931025" y="3771900"/>
          <p14:tracePt t="13751" x="7040563" y="3771900"/>
          <p14:tracePt t="13752" x="7132638" y="3771900"/>
          <p14:tracePt t="13753" x="7242175" y="3771900"/>
          <p14:tracePt t="13754" x="7351713" y="3771900"/>
          <p14:tracePt t="13755" x="7443788" y="3771900"/>
          <p14:tracePt t="13756" x="7553325" y="3771900"/>
          <p14:tracePt t="13757" x="7643813" y="3771900"/>
          <p14:tracePt t="13758" x="7753350" y="3771900"/>
          <p14:tracePt t="13759" x="7862888" y="3771900"/>
          <p14:tracePt t="13761" x="8064500" y="3771900"/>
          <p14:tracePt t="13762" x="8147050" y="3771900"/>
          <p14:tracePt t="13763" x="8264525" y="3771900"/>
          <p14:tracePt t="13764" x="8347075" y="3771900"/>
          <p14:tracePt t="13765" x="8456613" y="3771900"/>
          <p14:tracePt t="13766" x="8548688" y="3771900"/>
          <p14:tracePt t="13767" x="8621713" y="3771900"/>
          <p14:tracePt t="13768" x="8702675" y="3771900"/>
          <p14:tracePt t="13769" x="8794750" y="3771900"/>
          <p14:tracePt t="13770" x="8904288" y="3771900"/>
          <p14:tracePt t="13771" x="8996363" y="3771900"/>
          <p14:tracePt t="13772" x="9086850" y="3771900"/>
          <p14:tracePt t="13773" x="9178925" y="3771900"/>
          <p14:tracePt t="13774" x="9259888" y="3771900"/>
          <p14:tracePt t="13775" x="9315450" y="3771900"/>
          <p14:tracePt t="13776" x="9324975" y="3771900"/>
          <p14:tracePt t="13779" x="9342438" y="3771900"/>
          <p14:tracePt t="13780" x="9405938" y="3771900"/>
          <p14:tracePt t="13781" x="9478963" y="3771900"/>
          <p14:tracePt t="13782" x="9544050" y="3771900"/>
          <p14:tracePt t="13783" x="9617075" y="3779838"/>
          <p14:tracePt t="13784" x="9680575" y="3779838"/>
          <p14:tracePt t="13785" x="9753600" y="3779838"/>
          <p14:tracePt t="13786" x="9817100" y="3779838"/>
          <p14:tracePt t="13787" x="9853613" y="3779838"/>
          <p14:tracePt t="13788" x="9918700" y="3779838"/>
          <p14:tracePt t="13789" x="9972675" y="3789363"/>
          <p14:tracePt t="13790" x="10018713" y="3789363"/>
          <p14:tracePt t="13791" x="10082213" y="3789363"/>
          <p14:tracePt t="13792" x="10137775" y="3789363"/>
          <p14:tracePt t="13793" x="10164763" y="3789363"/>
          <p14:tracePt t="13794" x="10218738" y="3798888"/>
          <p14:tracePt t="13795" x="10264775" y="3798888"/>
          <p14:tracePt t="13796" x="10301288" y="3798888"/>
          <p14:tracePt t="13797" x="10356850" y="3798888"/>
          <p14:tracePt t="13798" x="10383838" y="3816350"/>
          <p14:tracePt t="13799" x="10420350" y="3816350"/>
          <p14:tracePt t="13800" x="10456863" y="3816350"/>
          <p14:tracePt t="13801" x="10493375" y="3816350"/>
          <p14:tracePt t="13802" x="10502900" y="3816350"/>
          <p14:tracePt t="13813" x="10510838" y="3816350"/>
          <p14:tracePt t="13814" x="10520363" y="3816350"/>
          <p14:tracePt t="13815" x="10529888" y="3816350"/>
          <p14:tracePt t="13816" x="10539413" y="3816350"/>
          <p14:tracePt t="13817" x="10547350" y="3816350"/>
          <p14:tracePt t="13818" x="10556875" y="3816350"/>
          <p14:tracePt t="13820" x="10566400" y="3816350"/>
          <p14:tracePt t="13821" x="10575925" y="3816350"/>
          <p14:tracePt t="13853" x="10566400" y="3816350"/>
          <p14:tracePt t="13854" x="10556875" y="3816350"/>
          <p14:tracePt t="13856" x="10539413" y="3825875"/>
          <p14:tracePt t="13859" x="10529888" y="3825875"/>
          <p14:tracePt t="13862" x="10510838" y="3825875"/>
          <p14:tracePt t="13863" x="10502900" y="3835400"/>
          <p14:tracePt t="13866" x="10483850" y="3835400"/>
          <p14:tracePt t="13867" x="10474325" y="3835400"/>
          <p14:tracePt t="13869" x="10466388" y="3835400"/>
          <p14:tracePt t="13869" x="10456863" y="3844925"/>
          <p14:tracePt t="13870" x="10437813" y="3844925"/>
          <p14:tracePt t="13871" x="10429875" y="3844925"/>
          <p14:tracePt t="13872" x="10410825" y="3844925"/>
          <p14:tracePt t="13873" x="10401300" y="3852863"/>
          <p14:tracePt t="13874" x="10393363" y="3852863"/>
          <p14:tracePt t="13875" x="10383838" y="3852863"/>
          <p14:tracePt t="13876" x="10374313" y="3852863"/>
          <p14:tracePt t="13878" x="10347325" y="3862388"/>
          <p14:tracePt t="13879" x="10337800" y="3862388"/>
          <p14:tracePt t="13880" x="10328275" y="3862388"/>
          <p14:tracePt t="13881" x="10320338" y="3862388"/>
          <p14:tracePt t="13882" x="10310813" y="3862388"/>
          <p14:tracePt t="13883" x="10291763" y="3871913"/>
          <p14:tracePt t="13884" x="10283825" y="3871913"/>
          <p14:tracePt t="13885" x="10274300" y="3871913"/>
          <p14:tracePt t="13886" x="10264775" y="3871913"/>
          <p14:tracePt t="13887" x="10247313" y="3871913"/>
          <p14:tracePt t="13888" x="10228263" y="3881438"/>
          <p14:tracePt t="13889" x="10218738" y="3881438"/>
          <p14:tracePt t="13890" x="10210800" y="3881438"/>
          <p14:tracePt t="13891" x="10191750" y="3881438"/>
          <p14:tracePt t="13892" x="10174288" y="3898900"/>
          <p14:tracePt t="13893" x="10164763" y="3898900"/>
          <p14:tracePt t="13894" x="10155238" y="3898900"/>
          <p14:tracePt t="13895" x="10137775" y="3898900"/>
          <p14:tracePt t="13896" x="10109200" y="3908425"/>
          <p14:tracePt t="13902" x="10028238" y="3917950"/>
          <p14:tracePt t="13903" x="9991725" y="3917950"/>
          <p14:tracePt t="13904" x="9963150" y="3927475"/>
          <p14:tracePt t="13905" x="9945688" y="3927475"/>
          <p14:tracePt t="13906" x="9926638" y="3927475"/>
          <p14:tracePt t="13907" x="9899650" y="3927475"/>
          <p14:tracePt t="13908" x="9882188" y="3927475"/>
          <p14:tracePt t="13909" x="9845675" y="3935413"/>
          <p14:tracePt t="13912" x="9790113" y="3935413"/>
          <p14:tracePt t="13912" x="9772650" y="3935413"/>
          <p14:tracePt t="13913" x="9744075" y="3935413"/>
          <p14:tracePt t="13914" x="9707563" y="3954463"/>
          <p14:tracePt t="13915" x="9680575" y="3954463"/>
          <p14:tracePt t="13916" x="9653588" y="3954463"/>
          <p14:tracePt t="13917" x="9634538" y="3954463"/>
          <p14:tracePt t="13918" x="9598025" y="3954463"/>
          <p14:tracePt t="13919" x="9561513" y="3954463"/>
          <p14:tracePt t="13920" x="9525000" y="3954463"/>
          <p14:tracePt t="13921" x="9498013" y="3954463"/>
          <p14:tracePt t="13922" x="9461500" y="3954463"/>
          <p14:tracePt t="13923" x="9434513" y="3954463"/>
          <p14:tracePt t="13924" x="9405938" y="3954463"/>
          <p14:tracePt t="13925" x="9369425" y="3954463"/>
          <p14:tracePt t="13926" x="9332913" y="3954463"/>
          <p14:tracePt t="13928" x="9259888" y="3954463"/>
          <p14:tracePt t="13929" x="9223375" y="3954463"/>
          <p14:tracePt t="13930" x="9196388" y="3954463"/>
          <p14:tracePt t="13931" x="9159875" y="3954463"/>
          <p14:tracePt t="13932" x="9123363" y="3954463"/>
          <p14:tracePt t="13933" x="9069388" y="3954463"/>
          <p14:tracePt t="13934" x="9040813" y="3954463"/>
          <p14:tracePt t="13935" x="9004300" y="3954463"/>
          <p14:tracePt t="13936" x="8950325" y="3954463"/>
          <p14:tracePt t="13937" x="8904288" y="3954463"/>
          <p14:tracePt t="13938" x="8867775" y="3954463"/>
          <p14:tracePt t="13939" x="8821738" y="3954463"/>
          <p14:tracePt t="13940" x="8767763" y="3954463"/>
          <p14:tracePt t="13941" x="8721725" y="3954463"/>
          <p14:tracePt t="13942" x="8675688" y="3954463"/>
          <p14:tracePt t="13943" x="8639175" y="3954463"/>
          <p14:tracePt t="13945" x="8539163" y="3954463"/>
          <p14:tracePt t="13946" x="8493125" y="3954463"/>
          <p14:tracePt t="13962" x="7580313" y="3917950"/>
          <p14:tracePt t="13963" x="7543800" y="3917950"/>
          <p14:tracePt t="13964" x="7480300" y="3908425"/>
          <p14:tracePt t="13968" x="7315200" y="3908425"/>
          <p14:tracePt t="13970" x="7196138" y="3898900"/>
          <p14:tracePt t="13971" x="7123113" y="3898900"/>
          <p14:tracePt t="13971" x="7059613" y="3898900"/>
          <p14:tracePt t="13972" x="6996113" y="3898900"/>
          <p14:tracePt t="13973" x="6923088" y="3898900"/>
          <p14:tracePt t="13974" x="6858000" y="3898900"/>
          <p14:tracePt t="13975" x="6804025" y="3898900"/>
          <p14:tracePt t="13976" x="6740525" y="3898900"/>
          <p14:tracePt t="13979" x="6602413" y="3898900"/>
          <p14:tracePt t="13979" x="6538913" y="3898900"/>
          <p14:tracePt t="13980" x="6492875" y="3898900"/>
          <p14:tracePt t="13981" x="6402388" y="3898900"/>
          <p14:tracePt t="13982" x="6337300" y="3881438"/>
          <p14:tracePt t="13983" x="6300788" y="3881438"/>
          <p14:tracePt t="13984" x="6237288" y="3881438"/>
          <p14:tracePt t="13985" x="6164263" y="3881438"/>
          <p14:tracePt t="13986" x="6118225" y="3881438"/>
          <p14:tracePt t="13987" x="6054725" y="3881438"/>
          <p14:tracePt t="13988" x="5981700" y="3881438"/>
          <p14:tracePt t="13990" x="5845175" y="3862388"/>
          <p14:tracePt t="13991" x="5781675" y="3862388"/>
          <p14:tracePt t="13992" x="5708650" y="3862388"/>
          <p14:tracePt t="13993" x="5643563" y="3862388"/>
          <p14:tracePt t="13996" x="5414963" y="3862388"/>
          <p14:tracePt t="13997" x="5360988" y="3852863"/>
          <p14:tracePt t="13998" x="5278438" y="3852863"/>
          <p14:tracePt t="13999" x="5205413" y="3852863"/>
          <p14:tracePt t="14000" x="5141913" y="3852863"/>
          <p14:tracePt t="14001" x="5068888" y="3852863"/>
          <p14:tracePt t="14002" x="5005388" y="3852863"/>
          <p14:tracePt t="14003" x="4968875" y="3852863"/>
          <p14:tracePt t="14004" x="4903788" y="3852863"/>
          <p14:tracePt t="14005" x="4840288" y="3852863"/>
          <p14:tracePt t="14006" x="4767263" y="3852863"/>
          <p14:tracePt t="14007" x="4703763" y="3852863"/>
          <p14:tracePt t="14008" x="4648200" y="3852863"/>
          <p14:tracePt t="14009" x="4584700" y="3852863"/>
          <p14:tracePt t="14010" x="4492625" y="3835400"/>
          <p14:tracePt t="14011" x="4448175" y="3835400"/>
          <p14:tracePt t="14012" x="4383088" y="3835400"/>
          <p14:tracePt t="14013" x="4329113" y="3835400"/>
          <p14:tracePt t="14014" x="4265613" y="3835400"/>
          <p14:tracePt t="14015" x="4200525" y="3835400"/>
          <p14:tracePt t="14016" x="4146550" y="3835400"/>
          <p14:tracePt t="14017" x="4100513" y="3835400"/>
          <p14:tracePt t="14018" x="4037013" y="3835400"/>
          <p14:tracePt t="14019" x="3981450" y="3835400"/>
          <p14:tracePt t="14020" x="3917950" y="3835400"/>
          <p14:tracePt t="14021" x="3871913" y="3835400"/>
          <p14:tracePt t="14022" x="3835400" y="3835400"/>
          <p14:tracePt t="14023" x="3781425" y="3835400"/>
          <p14:tracePt t="14024" x="3735388" y="3835400"/>
          <p14:tracePt t="14025" x="3689350" y="3835400"/>
          <p14:tracePt t="14026" x="3635375" y="3835400"/>
          <p14:tracePt t="14028" x="3533775" y="3835400"/>
          <p14:tracePt t="14029" x="3506788" y="3835400"/>
          <p14:tracePt t="14030" x="3452813" y="3835400"/>
          <p14:tracePt t="14031" x="3416300" y="3835400"/>
          <p14:tracePt t="14032" x="3370263" y="3835400"/>
          <p14:tracePt t="14033" x="3333750" y="3835400"/>
          <p14:tracePt t="14034" x="3297238" y="3835400"/>
          <p14:tracePt t="14035" x="3251200" y="3835400"/>
          <p14:tracePt t="14036" x="3214688" y="3835400"/>
          <p14:tracePt t="14037" x="3178175" y="3835400"/>
          <p14:tracePt t="14038" x="3141663" y="3835400"/>
          <p14:tracePt t="14039" x="3114675" y="3835400"/>
          <p14:tracePt t="14040" x="3078163" y="3835400"/>
          <p14:tracePt t="14041" x="3041650" y="3835400"/>
          <p14:tracePt t="14042" x="3022600" y="3835400"/>
          <p14:tracePt t="14043" x="2986088" y="3835400"/>
          <p14:tracePt t="14045" x="2913063" y="3835400"/>
          <p14:tracePt t="14046" x="2876550" y="3835400"/>
          <p14:tracePt t="14060" x="2867025" y="3835400"/>
          <p14:tracePt t="14068" x="2803525" y="3835400"/>
          <p14:tracePt t="14070" x="2757488" y="3835400"/>
          <p14:tracePt t="14071" x="2749550" y="3835400"/>
          <p14:tracePt t="14072" x="2740025" y="3835400"/>
          <p14:tracePt t="14075" x="2720975" y="3835400"/>
          <p14:tracePt t="14079" x="2703513" y="3844925"/>
          <p14:tracePt t="14080" x="2693988" y="3844925"/>
          <p14:tracePt t="14082" x="2684463" y="3844925"/>
          <p14:tracePt t="14087" x="2676525" y="3852863"/>
          <p14:tracePt t="14163" x="2667000" y="3862388"/>
          <p14:tracePt t="14170" x="2657475" y="3871913"/>
          <p14:tracePt t="14184" x="2647950" y="3881438"/>
          <p14:tracePt t="14197" x="2640013" y="3889375"/>
          <p14:tracePt t="14650" x="2640013" y="3908425"/>
          <p14:tracePt t="14657" x="2647950" y="3927475"/>
          <p14:tracePt t="14663" x="2657475" y="3935413"/>
          <p14:tracePt t="14666" x="2657475" y="3944938"/>
          <p14:tracePt t="14669" x="2667000" y="3954463"/>
          <p14:tracePt t="14674" x="2676525" y="3963988"/>
          <p14:tracePt t="14679" x="2684463" y="3981450"/>
          <p14:tracePt t="14684" x="2693988" y="3990975"/>
          <p14:tracePt t="14686" x="2703513" y="4000500"/>
          <p14:tracePt t="14688" x="2713038" y="4008438"/>
          <p14:tracePt t="14694" x="2720975" y="4017963"/>
          <p14:tracePt t="14700" x="2740025" y="4037013"/>
          <p14:tracePt t="14704" x="2757488" y="4044950"/>
          <p14:tracePt t="14706" x="2767013" y="4054475"/>
          <p14:tracePt t="14707" x="2776538" y="4054475"/>
          <p14:tracePt t="14708" x="2794000" y="4064000"/>
          <p14:tracePt t="14710" x="2803525" y="4064000"/>
          <p14:tracePt t="14712" x="2822575" y="4073525"/>
          <p14:tracePt t="14713" x="2840038" y="4073525"/>
          <p14:tracePt t="14714" x="2849563" y="4081463"/>
          <p14:tracePt t="14717" x="2859088" y="4081463"/>
          <p14:tracePt t="14720" x="2895600" y="4090988"/>
          <p14:tracePt t="14721" x="2903538" y="4100513"/>
          <p14:tracePt t="14722" x="2913063" y="4100513"/>
          <p14:tracePt t="14723" x="2922588" y="4100513"/>
          <p14:tracePt t="14724" x="2940050" y="4110038"/>
          <p14:tracePt t="14725" x="2949575" y="4110038"/>
          <p14:tracePt t="14726" x="2959100" y="4110038"/>
          <p14:tracePt t="14727" x="2968625" y="4110038"/>
          <p14:tracePt t="14729" x="2995613" y="4117975"/>
          <p14:tracePt t="14730" x="3005138" y="4117975"/>
          <p14:tracePt t="14731" x="3022600" y="4117975"/>
          <p14:tracePt t="14732" x="3049588" y="4127500"/>
          <p14:tracePt t="14733" x="3059113" y="4127500"/>
          <p14:tracePt t="14734" x="3078163" y="4127500"/>
          <p14:tracePt t="14735" x="3086100" y="4127500"/>
          <p14:tracePt t="14736" x="3105150" y="4127500"/>
          <p14:tracePt t="14737" x="3114675" y="4127500"/>
          <p14:tracePt t="14738" x="3141663" y="4146550"/>
          <p14:tracePt t="14739" x="3159125" y="4146550"/>
          <p14:tracePt t="14740" x="3168650" y="4146550"/>
          <p14:tracePt t="14741" x="3187700" y="4146550"/>
          <p14:tracePt t="14742" x="3205163" y="4146550"/>
          <p14:tracePt t="14743" x="3232150" y="4146550"/>
          <p14:tracePt t="14744" x="3251200" y="4146550"/>
          <p14:tracePt t="14746" x="3270250" y="4146550"/>
          <p14:tracePt t="14746" x="3297238" y="4146550"/>
          <p14:tracePt t="14747" x="3314700" y="4154488"/>
          <p14:tracePt t="14749" x="3333750" y="4154488"/>
          <p14:tracePt t="14750" x="3360738" y="4154488"/>
          <p14:tracePt t="14752" x="3416300" y="4154488"/>
          <p14:tracePt t="14752" x="3433763" y="4164013"/>
          <p14:tracePt t="14753" x="3460750" y="4164013"/>
          <p14:tracePt t="14754" x="3489325" y="4164013"/>
          <p14:tracePt t="14755" x="3516313" y="4164013"/>
          <p14:tracePt t="14756" x="3533775" y="4164013"/>
          <p14:tracePt t="14757" x="3552825" y="4164013"/>
          <p14:tracePt t="14758" x="3589338" y="4173538"/>
          <p14:tracePt t="14759" x="3616325" y="4173538"/>
          <p14:tracePt t="14760" x="3643313" y="4173538"/>
          <p14:tracePt t="14762" x="3708400" y="4173538"/>
          <p14:tracePt t="14763" x="3744913" y="4191000"/>
          <p14:tracePt t="14764" x="3771900" y="4191000"/>
          <p14:tracePt t="14765" x="3808413" y="4191000"/>
          <p14:tracePt t="14766" x="3844925" y="4191000"/>
          <p14:tracePt t="14767" x="3881438" y="4200525"/>
          <p14:tracePt t="14768" x="3917950" y="4200525"/>
          <p14:tracePt t="14769" x="3954463" y="4200525"/>
          <p14:tracePt t="14770" x="3990975" y="4200525"/>
          <p14:tracePt t="14771" x="4017963" y="4200525"/>
          <p14:tracePt t="14772" x="4054475" y="4200525"/>
          <p14:tracePt t="14773" x="4090988" y="4210050"/>
          <p14:tracePt t="14774" x="4127500" y="4210050"/>
          <p14:tracePt t="14775" x="4156075" y="4219575"/>
          <p14:tracePt t="14776" x="4183063" y="4219575"/>
          <p14:tracePt t="14777" x="4219575" y="4219575"/>
          <p14:tracePt t="14779" x="4256088" y="4237038"/>
          <p14:tracePt t="14779" x="4292600" y="4237038"/>
          <p14:tracePt t="14780" x="4329113" y="4237038"/>
          <p14:tracePt t="14781" x="4365625" y="4246563"/>
          <p14:tracePt t="14782" x="4411663" y="4246563"/>
          <p14:tracePt t="14783" x="4448175" y="4246563"/>
          <p14:tracePt t="14784" x="4484688" y="4246563"/>
          <p14:tracePt t="14785" x="4529138" y="4264025"/>
          <p14:tracePt t="14786" x="4565650" y="4264025"/>
          <p14:tracePt t="14787" x="4621213" y="4264025"/>
          <p14:tracePt t="14788" x="4648200" y="4264025"/>
          <p14:tracePt t="14789" x="4684713" y="4273550"/>
          <p14:tracePt t="14790" x="4721225" y="4273550"/>
          <p14:tracePt t="14791" x="4776788" y="4283075"/>
          <p14:tracePt t="14792" x="4813300" y="4283075"/>
          <p14:tracePt t="14793" x="4840288" y="4283075"/>
          <p14:tracePt t="14794" x="4867275" y="4292600"/>
          <p14:tracePt t="14795" x="4903788" y="4292600"/>
          <p14:tracePt t="14796" x="4940300" y="4292600"/>
          <p14:tracePt t="14797" x="4976813" y="4310063"/>
          <p14:tracePt t="14798" x="5005388" y="4310063"/>
          <p14:tracePt t="14799" x="5041900" y="4310063"/>
          <p14:tracePt t="14800" x="5078413" y="4319588"/>
          <p14:tracePt t="14801" x="5114925" y="4319588"/>
          <p14:tracePt t="14802" x="5151438" y="4329113"/>
          <p14:tracePt t="14803" x="5187950" y="4329113"/>
          <p14:tracePt t="14804" x="5224463" y="4329113"/>
          <p14:tracePt t="14805" x="5260975" y="4346575"/>
          <p14:tracePt t="14806" x="5297488" y="4346575"/>
          <p14:tracePt t="14807" x="5324475" y="4346575"/>
          <p14:tracePt t="14808" x="5360988" y="4356100"/>
          <p14:tracePt t="14809" x="5397500" y="4356100"/>
          <p14:tracePt t="14810" x="5424488" y="4365625"/>
          <p14:tracePt t="14812" x="5480050" y="4383088"/>
          <p14:tracePt t="14813" x="5497513" y="4383088"/>
          <p14:tracePt t="14815" x="5543550" y="4383088"/>
          <p14:tracePt t="14817" x="5580063" y="4392613"/>
          <p14:tracePt t="14818" x="5607050" y="4392613"/>
          <p14:tracePt t="14819" x="5643563" y="4392613"/>
          <p14:tracePt t="14820" x="5662613" y="4392613"/>
          <p14:tracePt t="14821" x="5680075" y="4402138"/>
          <p14:tracePt t="14822" x="5708650" y="4402138"/>
          <p14:tracePt t="14823" x="5726113" y="4402138"/>
          <p14:tracePt t="14824" x="5735638" y="4410075"/>
          <p14:tracePt t="14825" x="5753100" y="4410075"/>
          <p14:tracePt t="14826" x="5781675" y="4419600"/>
          <p14:tracePt t="14827" x="5789613" y="4419600"/>
          <p14:tracePt t="14829" x="5818188" y="4419600"/>
          <p14:tracePt t="14830" x="5835650" y="4429125"/>
          <p14:tracePt t="14831" x="5845175" y="4429125"/>
          <p14:tracePt t="14832" x="5862638" y="4429125"/>
          <p14:tracePt t="14834" x="5872163" y="4438650"/>
          <p14:tracePt t="14835" x="5881688" y="4438650"/>
          <p14:tracePt t="14835" x="5891213" y="4438650"/>
          <p14:tracePt t="14836" x="5899150" y="4438650"/>
          <p14:tracePt t="14837" x="5908675" y="4446588"/>
          <p14:tracePt t="14839" x="5918200" y="4446588"/>
          <p14:tracePt t="14839" x="5927725" y="4446588"/>
          <p14:tracePt t="14840" x="5935663" y="4446588"/>
          <p14:tracePt t="14841" x="5964238" y="4465638"/>
          <p14:tracePt t="14843" x="5972175" y="4465638"/>
          <p14:tracePt t="14844" x="5981700" y="4465638"/>
          <p14:tracePt t="14845" x="5991225" y="4475163"/>
          <p14:tracePt t="14847" x="6000750" y="4475163"/>
          <p14:tracePt t="14849" x="6008688" y="4475163"/>
          <p14:tracePt t="14851" x="6018213" y="4483100"/>
          <p14:tracePt t="14855" x="6027738" y="4483100"/>
          <p14:tracePt t="14858" x="6037263" y="4483100"/>
          <p14:tracePt t="14859" x="6045200" y="4492625"/>
          <p14:tracePt t="15043" x="6045200" y="4483100"/>
          <p14:tracePt t="15051" x="6045200" y="4475163"/>
          <p14:tracePt t="15058" x="6054725" y="4465638"/>
          <p14:tracePt t="15070" x="6064250" y="4456113"/>
          <p14:tracePt t="15075" x="6073775" y="4446588"/>
          <p14:tracePt t="15082" x="6081713" y="4429125"/>
          <p14:tracePt t="15089" x="6091238" y="4429125"/>
          <p14:tracePt t="15093" x="6100763" y="4429125"/>
          <p14:tracePt t="15097" x="6110288" y="4429125"/>
          <p14:tracePt t="15098" x="6118225" y="4419600"/>
          <p14:tracePt t="15104" x="6127750" y="4419600"/>
          <p14:tracePt t="15107" x="6137275" y="4419600"/>
          <p14:tracePt t="15110" x="6146800" y="4419600"/>
          <p14:tracePt t="15114" x="6154738" y="4419600"/>
          <p14:tracePt t="15120" x="6164263" y="4419600"/>
          <p14:tracePt t="15123" x="6173788" y="4419600"/>
          <p14:tracePt t="15125" x="6183313" y="4419600"/>
          <p14:tracePt t="15131" x="6191250" y="4419600"/>
          <p14:tracePt t="15133" x="6200775" y="4419600"/>
          <p14:tracePt t="15139" x="6237288" y="4410075"/>
          <p14:tracePt t="15142" x="6246813" y="4410075"/>
          <p14:tracePt t="15144" x="6256338" y="4410075"/>
          <p14:tracePt t="15147" x="6264275" y="4402138"/>
          <p14:tracePt t="15148" x="6273800" y="4402138"/>
          <p14:tracePt t="15149" x="6283325" y="4402138"/>
          <p14:tracePt t="15152" x="6292850" y="4392613"/>
          <p14:tracePt t="15154" x="6300788" y="4392613"/>
          <p14:tracePt t="15156" x="6310313" y="4392613"/>
          <p14:tracePt t="15157" x="6319838" y="4383088"/>
          <p14:tracePt t="15158" x="6329363" y="4383088"/>
          <p14:tracePt t="15159" x="6337300" y="4383088"/>
          <p14:tracePt t="15160" x="6346825" y="4383088"/>
          <p14:tracePt t="15161" x="6356350" y="4373563"/>
          <p14:tracePt t="15163" x="6365875" y="4373563"/>
          <p14:tracePt t="15164" x="6373813" y="4373563"/>
          <p14:tracePt t="15165" x="6383338" y="4373563"/>
          <p14:tracePt t="15166" x="6392863" y="4365625"/>
          <p14:tracePt t="15167" x="6402388" y="4365625"/>
          <p14:tracePt t="15168" x="6410325" y="4365625"/>
          <p14:tracePt t="15170" x="6419850" y="4365625"/>
          <p14:tracePt t="15171" x="6429375" y="4356100"/>
          <p14:tracePt t="15172" x="6438900" y="4356100"/>
          <p14:tracePt t="15173" x="6446838" y="4356100"/>
          <p14:tracePt t="15174" x="6456363" y="4356100"/>
          <p14:tracePt t="15175" x="6465888" y="4346575"/>
          <p14:tracePt t="15176" x="6475413" y="4346575"/>
          <p14:tracePt t="15177" x="6483350" y="4346575"/>
          <p14:tracePt t="15179" x="6511925" y="4337050"/>
          <p14:tracePt t="15180" x="6521450" y="4337050"/>
          <p14:tracePt t="15182" x="6538913" y="4329113"/>
          <p14:tracePt t="15184" x="6548438" y="4329113"/>
          <p14:tracePt t="15186" x="6575425" y="4319588"/>
          <p14:tracePt t="15187" x="6584950" y="4319588"/>
          <p14:tracePt t="15187" x="6594475" y="4310063"/>
          <p14:tracePt t="15188" x="6602413" y="4310063"/>
          <p14:tracePt t="15203" x="6694488" y="4283075"/>
          <p14:tracePt t="15208" x="6757988" y="4256088"/>
          <p14:tracePt t="15210" x="6784975" y="4246563"/>
          <p14:tracePt t="15213" x="6813550" y="4237038"/>
          <p14:tracePt t="15215" x="6821488" y="4237038"/>
          <p14:tracePt t="15217" x="6850063" y="4227513"/>
          <p14:tracePt t="15219" x="6867525" y="4219575"/>
          <p14:tracePt t="15220" x="6886575" y="4210050"/>
          <p14:tracePt t="15221" x="6904038" y="4210050"/>
          <p14:tracePt t="15222" x="6913563" y="4200525"/>
          <p14:tracePt t="15223" x="6923088" y="4200525"/>
          <p14:tracePt t="15224" x="6931025" y="4191000"/>
          <p14:tracePt t="15225" x="6940550" y="4191000"/>
          <p14:tracePt t="15226" x="6950075" y="4183063"/>
          <p14:tracePt t="15229" x="6977063" y="4164013"/>
          <p14:tracePt t="15230" x="6996113" y="4164013"/>
          <p14:tracePt t="15231" x="7004050" y="4154488"/>
          <p14:tracePt t="15234" x="7013575" y="4154488"/>
          <p14:tracePt t="15235" x="7023100" y="4154488"/>
          <p14:tracePt t="15235" x="7040563" y="4146550"/>
          <p14:tracePt t="15237" x="7050088" y="4146550"/>
          <p14:tracePt t="15239" x="7059613" y="4137025"/>
          <p14:tracePt t="15240" x="7086600" y="4127500"/>
          <p14:tracePt t="15243" x="7096125" y="4127500"/>
          <p14:tracePt t="15245" x="7113588" y="4117975"/>
          <p14:tracePt t="15247" x="7123113" y="4117975"/>
          <p14:tracePt t="15250" x="7132638" y="4117975"/>
          <p14:tracePt t="15251" x="7142163" y="4117975"/>
          <p14:tracePt t="15253" x="7150100" y="4117975"/>
          <p14:tracePt t="15254" x="7159625" y="4110038"/>
          <p14:tracePt t="15256" x="7169150" y="4110038"/>
          <p14:tracePt t="15257" x="7178675" y="4110038"/>
          <p14:tracePt t="15260" x="7186613" y="4110038"/>
          <p14:tracePt t="15263" x="7205663" y="4100513"/>
          <p14:tracePt t="15273" x="7215188" y="4100513"/>
          <p14:tracePt t="15358" x="7223125" y="4100513"/>
          <p14:tracePt t="15371" x="7223125" y="4110038"/>
          <p14:tracePt t="15379" x="7223125" y="4117975"/>
          <p14:tracePt t="16884" x="7232650" y="4117975"/>
          <p14:tracePt t="16894" x="7242175" y="4110038"/>
          <p14:tracePt t="16911" x="7251700" y="4100513"/>
          <p14:tracePt t="17530" x="7242175" y="4100513"/>
          <p14:tracePt t="17534" x="7223125" y="4110038"/>
          <p14:tracePt t="17536" x="7215188" y="4110038"/>
          <p14:tracePt t="17537" x="7205663" y="4117975"/>
          <p14:tracePt t="17539" x="7196138" y="4117975"/>
          <p14:tracePt t="17540" x="7178675" y="4127500"/>
          <p14:tracePt t="17541" x="7150100" y="4137025"/>
          <p14:tracePt t="17544" x="7142163" y="4137025"/>
          <p14:tracePt t="17544" x="7132638" y="4137025"/>
          <p14:tracePt t="17545" x="7123113" y="4146550"/>
          <p14:tracePt t="17546" x="7113588" y="4146550"/>
          <p14:tracePt t="17548" x="7105650" y="4154488"/>
          <p14:tracePt t="17549" x="7096125" y="4154488"/>
          <p14:tracePt t="17549" x="7077075" y="4173538"/>
          <p14:tracePt t="17551" x="7069138" y="4173538"/>
          <p14:tracePt t="17552" x="7050088" y="4183063"/>
          <p14:tracePt t="17553" x="7040563" y="4183063"/>
          <p14:tracePt t="17554" x="7013575" y="4191000"/>
          <p14:tracePt t="17555" x="7004050" y="4191000"/>
          <p14:tracePt t="17556" x="6986588" y="4200525"/>
          <p14:tracePt t="17556" x="6967538" y="4200525"/>
          <p14:tracePt t="17558" x="6940550" y="4210050"/>
          <p14:tracePt t="17558" x="6923088" y="4210050"/>
          <p14:tracePt t="17559" x="6904038" y="4219575"/>
          <p14:tracePt t="17561" x="6894513" y="4219575"/>
          <p14:tracePt t="17561" x="6867525" y="4219575"/>
          <p14:tracePt t="17562" x="6850063" y="4237038"/>
          <p14:tracePt t="17564" x="6831013" y="4237038"/>
          <p14:tracePt t="17565" x="6804025" y="4246563"/>
          <p14:tracePt t="17566" x="6767513" y="4256088"/>
          <p14:tracePt t="17566" x="6757988" y="4256088"/>
          <p14:tracePt t="17570" x="6694488" y="4264025"/>
          <p14:tracePt t="17572" x="6638925" y="4283075"/>
          <p14:tracePt t="17574" x="6584950" y="4292600"/>
          <p14:tracePt t="17575" x="6557963" y="4300538"/>
          <p14:tracePt t="17575" x="6521450" y="4300538"/>
          <p14:tracePt t="17576" x="6502400" y="4310063"/>
          <p14:tracePt t="17577" x="6465888" y="4310063"/>
          <p14:tracePt t="17578" x="6429375" y="4329113"/>
          <p14:tracePt t="17579" x="6410325" y="4329113"/>
          <p14:tracePt t="17582" x="6337300" y="4346575"/>
          <p14:tracePt t="17582" x="6300788" y="4346575"/>
          <p14:tracePt t="17584" x="6264275" y="4346575"/>
          <p14:tracePt t="17589" x="6137275" y="4383088"/>
          <p14:tracePt t="17589" x="6100763" y="4383088"/>
          <p14:tracePt t="17590" x="6064250" y="4402138"/>
          <p14:tracePt t="17590" x="6027738" y="4402138"/>
          <p14:tracePt t="17591" x="5991225" y="4410075"/>
          <p14:tracePt t="17592" x="5964238" y="4410075"/>
          <p14:tracePt t="17593" x="5908675" y="4419600"/>
          <p14:tracePt t="17594" x="5872163" y="4419600"/>
          <p14:tracePt t="17595" x="5826125" y="4419600"/>
          <p14:tracePt t="17596" x="5789613" y="4438650"/>
          <p14:tracePt t="17598" x="5689600" y="4438650"/>
          <p14:tracePt t="17600" x="5653088" y="4438650"/>
          <p14:tracePt t="17602" x="5553075" y="4446588"/>
          <p14:tracePt t="17607" x="5334000" y="4475163"/>
          <p14:tracePt t="17608" x="5287963" y="4483100"/>
          <p14:tracePt t="17609" x="5232400" y="4483100"/>
          <p14:tracePt t="17610" x="5187950" y="4483100"/>
          <p14:tracePt t="17611" x="5132388" y="4492625"/>
          <p14:tracePt t="17611" x="5068888" y="4492625"/>
          <p14:tracePt t="17612" x="5022850" y="4492625"/>
          <p14:tracePt t="17614" x="4968875" y="4492625"/>
          <p14:tracePt t="17616" x="4867275" y="4511675"/>
          <p14:tracePt t="17617" x="4803775" y="4511675"/>
          <p14:tracePt t="17618" x="4757738" y="4511675"/>
          <p14:tracePt t="17622" x="4521200" y="4519613"/>
          <p14:tracePt t="17624" x="4346575" y="4519613"/>
          <p14:tracePt t="17625" x="4310063" y="4519613"/>
          <p14:tracePt t="17626" x="4246563" y="4519613"/>
          <p14:tracePt t="17627" x="4192588" y="4519613"/>
          <p14:tracePt t="17628" x="4127500" y="4519613"/>
          <p14:tracePt t="17629" x="4064000" y="4519613"/>
          <p14:tracePt t="17632" x="3944938" y="4519613"/>
          <p14:tracePt t="17633" x="3881438" y="4519613"/>
          <p14:tracePt t="17634" x="3808413" y="4519613"/>
          <p14:tracePt t="17635" x="3744913" y="4519613"/>
          <p14:tracePt t="17636" x="3671888" y="4519613"/>
          <p14:tracePt t="17638" x="3606800" y="4519613"/>
          <p14:tracePt t="17639" x="3470275" y="4519613"/>
          <p14:tracePt t="17640" x="3406775" y="4519613"/>
          <p14:tracePt t="17640" x="3333750" y="4519613"/>
          <p14:tracePt t="17641" x="3270250" y="4519613"/>
          <p14:tracePt t="17642" x="3195638" y="4519613"/>
          <p14:tracePt t="17643" x="3105150" y="4519613"/>
          <p14:tracePt t="17644" x="3059113" y="4519613"/>
          <p14:tracePt t="17646" x="3005138" y="4502150"/>
          <p14:tracePt t="17647" x="2922588" y="4502150"/>
          <p14:tracePt t="17649" x="2786063" y="4492625"/>
          <p14:tracePt t="17652" x="2557463" y="4456113"/>
          <p14:tracePt t="17653" x="2484438" y="4446588"/>
          <p14:tracePt t="17654" x="2411413" y="4429125"/>
          <p14:tracePt t="17655" x="2319338" y="4429125"/>
          <p14:tracePt t="17656" x="2246313" y="4419600"/>
          <p14:tracePt t="17657" x="2182813" y="4419600"/>
          <p14:tracePt t="17658" x="2090738" y="4402138"/>
          <p14:tracePt t="17659" x="2017713" y="4383088"/>
          <p14:tracePt t="17660" x="1927225" y="4373563"/>
          <p14:tracePt t="17660" x="1854200" y="4356100"/>
          <p14:tracePt t="17661" x="1781175" y="4346575"/>
          <p14:tracePt t="17662" x="1689100" y="4329113"/>
          <p14:tracePt t="17664" x="1625600" y="4310063"/>
          <p14:tracePt t="17665" x="1570038" y="4300538"/>
          <p14:tracePt t="17666" x="1497013" y="4283075"/>
          <p14:tracePt t="17667" x="1423988" y="4273550"/>
          <p14:tracePt t="17669" x="1260475" y="4246563"/>
          <p14:tracePt t="17670" x="1196975" y="4227513"/>
          <p14:tracePt t="17672" x="1031875" y="4200525"/>
          <p14:tracePt t="17674" x="885825" y="4173538"/>
          <p14:tracePt t="17675" x="812800" y="4154488"/>
          <p14:tracePt t="17676" x="739775" y="4146550"/>
          <p14:tracePt t="17677" x="647700" y="4110038"/>
          <p14:tracePt t="17678" x="574675" y="4100513"/>
          <p14:tracePt t="17679" x="530225" y="4081463"/>
          <p14:tracePt t="17680" x="457200" y="4073525"/>
          <p14:tracePt t="17683" x="328613" y="4044950"/>
          <p14:tracePt t="17683" x="265113" y="4027488"/>
          <p14:tracePt t="17684" x="192088" y="4017963"/>
          <p14:tracePt t="17685" x="155575" y="4000500"/>
          <p14:tracePt t="17686" x="82550" y="39719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9"/>
          <p:cNvGraphicFramePr/>
          <p:nvPr>
            <p:extLst>
              <p:ext uri="{D42A27DB-BD31-4B8C-83A1-F6EECF244321}">
                <p14:modId xmlns:p14="http://schemas.microsoft.com/office/powerpoint/2010/main" val="3818682165"/>
              </p:ext>
            </p:extLst>
          </p:nvPr>
        </p:nvGraphicFramePr>
        <p:xfrm>
          <a:off x="2032000" y="2207491"/>
          <a:ext cx="8118764" cy="3930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36" name="Google Shape;336;p9"/>
          <p:cNvCxnSpPr/>
          <p:nvPr/>
        </p:nvCxnSpPr>
        <p:spPr>
          <a:xfrm>
            <a:off x="2466109" y="3639127"/>
            <a:ext cx="7832436" cy="0"/>
          </a:xfrm>
          <a:prstGeom prst="straightConnector1">
            <a:avLst/>
          </a:pr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337" name="Google Shape;337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b="1" dirty="0">
                <a:latin typeface="Arial Black"/>
                <a:ea typeface="Arial Black"/>
                <a:cs typeface="Arial Black"/>
                <a:sym typeface="Arial Black"/>
              </a:rPr>
              <a:t>Matching Criteria</a:t>
            </a:r>
            <a:endParaRPr sz="36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1063427" y="1885935"/>
            <a:ext cx="28053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Face feature detection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10557754" y="3315961"/>
            <a:ext cx="13745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“Tolerance”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7E6C26-09F8-46CA-9695-654907B82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12"/>
    </mc:Choice>
    <mc:Fallback xmlns="">
      <p:transition spd="slow" advTm="1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7" x="1562100" y="6765925"/>
          <p14:tracePt t="2324" x="1562100" y="6757988"/>
          <p14:tracePt t="2600" x="1570038" y="6757988"/>
          <p14:tracePt t="2605" x="1579563" y="6757988"/>
          <p14:tracePt t="2610" x="1589088" y="6757988"/>
          <p14:tracePt t="2614" x="1598613" y="6757988"/>
          <p14:tracePt t="2619" x="1606550" y="6757988"/>
          <p14:tracePt t="2625" x="1616075" y="6757988"/>
          <p14:tracePt t="2628" x="1625600" y="6757988"/>
          <p14:tracePt t="2632" x="1635125" y="6757988"/>
          <p14:tracePt t="2636" x="1644650" y="6757988"/>
          <p14:tracePt t="2643" x="1652588" y="6757988"/>
          <p14:tracePt t="2646" x="1671638" y="6757988"/>
          <p14:tracePt t="2652" x="1681163" y="6757988"/>
          <p14:tracePt t="2660" x="1689100" y="6757988"/>
          <p14:tracePt t="2668" x="1698625" y="6757988"/>
          <p14:tracePt t="2677" x="1708150" y="6757988"/>
          <p14:tracePt t="2686" x="1717675" y="6757988"/>
          <p14:tracePt t="2694" x="1725613" y="6757988"/>
          <p14:tracePt t="2702" x="1735138" y="6757988"/>
          <p14:tracePt t="2706" x="1744663" y="6757988"/>
          <p14:tracePt t="2711" x="1754188" y="6757988"/>
          <p14:tracePt t="2716" x="1762125" y="6757988"/>
          <p14:tracePt t="2719" x="1771650" y="6757988"/>
          <p14:tracePt t="2722" x="1781175" y="6757988"/>
          <p14:tracePt t="2727" x="1790700" y="6757988"/>
          <p14:tracePt t="2728" x="1798638" y="6757988"/>
          <p14:tracePt t="2732" x="1808163" y="6757988"/>
          <p14:tracePt t="2735" x="1817688" y="6757988"/>
          <p14:tracePt t="2737" x="1827213" y="6757988"/>
          <p14:tracePt t="2739" x="1835150" y="6757988"/>
          <p14:tracePt t="2740" x="1844675" y="6757988"/>
          <p14:tracePt t="2744" x="1854200" y="6757988"/>
          <p14:tracePt t="2745" x="1863725" y="6748463"/>
          <p14:tracePt t="2748" x="1871663" y="6748463"/>
          <p14:tracePt t="2750" x="1881188" y="6738938"/>
          <p14:tracePt t="2752" x="1890713" y="6738938"/>
          <p14:tracePt t="2753" x="1900238" y="6738938"/>
          <p14:tracePt t="2753" x="1908175" y="6729413"/>
          <p14:tracePt t="2757" x="1927225" y="6721475"/>
          <p14:tracePt t="2761" x="1936750" y="6721475"/>
          <p14:tracePt t="2763" x="1944688" y="6711950"/>
          <p14:tracePt t="2766" x="1973263" y="6702425"/>
          <p14:tracePt t="2768" x="1981200" y="6702425"/>
          <p14:tracePt t="2770" x="1990725" y="6692900"/>
          <p14:tracePt t="2771" x="2000250" y="6692900"/>
          <p14:tracePt t="2773" x="2017713" y="6684963"/>
          <p14:tracePt t="2776" x="2036763" y="6665913"/>
          <p14:tracePt t="2778" x="2054225" y="6665913"/>
          <p14:tracePt t="2780" x="2063750" y="6656388"/>
          <p14:tracePt t="2783" x="2073275" y="6656388"/>
          <p14:tracePt t="2784" x="2090738" y="6648450"/>
          <p14:tracePt t="2785" x="2100263" y="6648450"/>
          <p14:tracePt t="2787" x="2109788" y="6648450"/>
          <p14:tracePt t="2790" x="2127250" y="6638925"/>
          <p14:tracePt t="2793" x="2136775" y="6638925"/>
          <p14:tracePt t="2794" x="2146300" y="6638925"/>
          <p14:tracePt t="2795" x="2155825" y="6638925"/>
          <p14:tracePt t="2798" x="2173288" y="6629400"/>
          <p14:tracePt t="2800" x="2182813" y="6629400"/>
          <p14:tracePt t="2802" x="2192338" y="6629400"/>
          <p14:tracePt t="2804" x="2209800" y="6629400"/>
          <p14:tracePt t="2806" x="2228850" y="6619875"/>
          <p14:tracePt t="2810" x="2246313" y="6619875"/>
          <p14:tracePt t="2814" x="2265363" y="6619875"/>
          <p14:tracePt t="2816" x="2273300" y="6619875"/>
          <p14:tracePt t="2817" x="2282825" y="6619875"/>
          <p14:tracePt t="2818" x="2292350" y="6619875"/>
          <p14:tracePt t="2821" x="2301875" y="6619875"/>
          <p14:tracePt t="2824" x="2309813" y="6619875"/>
          <p14:tracePt t="2826" x="2319338" y="6619875"/>
          <p14:tracePt t="2829" x="2328863" y="6619875"/>
          <p14:tracePt t="2832" x="2338388" y="6619875"/>
          <p14:tracePt t="2834" x="2346325" y="6619875"/>
          <p14:tracePt t="2837" x="2355850" y="6619875"/>
          <p14:tracePt t="2845" x="2365375" y="6619875"/>
          <p14:tracePt t="4007" x="2374900" y="6619875"/>
          <p14:tracePt t="4014" x="2382838" y="6619875"/>
          <p14:tracePt t="4020" x="2392363" y="6619875"/>
          <p14:tracePt t="4028" x="2401888" y="6619875"/>
          <p14:tracePt t="4035" x="2411413" y="6619875"/>
          <p14:tracePt t="4041" x="2419350" y="6619875"/>
          <p14:tracePt t="4047" x="2428875" y="6619875"/>
          <p14:tracePt t="4050" x="2438400" y="6619875"/>
          <p14:tracePt t="4055" x="2447925" y="6619875"/>
          <p14:tracePt t="4058" x="2457450" y="6619875"/>
          <p14:tracePt t="4061" x="2465388" y="6619875"/>
          <p14:tracePt t="4063" x="2474913" y="6619875"/>
          <p14:tracePt t="4065" x="2484438" y="6619875"/>
          <p14:tracePt t="4069" x="2493963" y="6619875"/>
          <p14:tracePt t="4072" x="2501900" y="6619875"/>
          <p14:tracePt t="4074" x="2520950" y="6619875"/>
          <p14:tracePt t="4083" x="2557463" y="6619875"/>
          <p14:tracePt t="4087" x="2584450" y="6619875"/>
          <p14:tracePt t="4088" x="2593975" y="6619875"/>
          <p14:tracePt t="4089" x="2603500" y="6619875"/>
          <p14:tracePt t="4091" x="2611438" y="6619875"/>
          <p14:tracePt t="4097" x="2647950" y="6619875"/>
          <p14:tracePt t="4098" x="2657475" y="6619875"/>
          <p14:tracePt t="4102" x="2676525" y="6619875"/>
          <p14:tracePt t="4103" x="2703513" y="6619875"/>
          <p14:tracePt t="4103" x="2713038" y="6619875"/>
          <p14:tracePt t="4104" x="2720975" y="6611938"/>
          <p14:tracePt t="4106" x="2730500" y="6611938"/>
          <p14:tracePt t="4107" x="2740025" y="6611938"/>
          <p14:tracePt t="4108" x="2749550" y="6611938"/>
          <p14:tracePt t="4110" x="2757488" y="6611938"/>
          <p14:tracePt t="4111" x="2767013" y="6602413"/>
          <p14:tracePt t="4112" x="2776538" y="6602413"/>
          <p14:tracePt t="4113" x="2786063" y="6602413"/>
          <p14:tracePt t="4114" x="2794000" y="6602413"/>
          <p14:tracePt t="4115" x="2803525" y="6602413"/>
          <p14:tracePt t="4116" x="2813050" y="6592888"/>
          <p14:tracePt t="4117" x="2822575" y="6592888"/>
          <p14:tracePt t="4118" x="2830513" y="6592888"/>
          <p14:tracePt t="4119" x="2840038" y="6592888"/>
          <p14:tracePt t="4120" x="2867025" y="6583363"/>
          <p14:tracePt t="4123" x="2876550" y="6583363"/>
          <p14:tracePt t="4125" x="2903538" y="6575425"/>
          <p14:tracePt t="4128" x="2932113" y="6556375"/>
          <p14:tracePt t="4129" x="2940050" y="6556375"/>
          <p14:tracePt t="4130" x="2949575" y="6556375"/>
          <p14:tracePt t="4131" x="2959100" y="6556375"/>
          <p14:tracePt t="4132" x="2986088" y="6546850"/>
          <p14:tracePt t="4134" x="2995613" y="6546850"/>
          <p14:tracePt t="4135" x="3005138" y="6546850"/>
          <p14:tracePt t="4136" x="3013075" y="6546850"/>
          <p14:tracePt t="4137" x="3032125" y="6538913"/>
          <p14:tracePt t="4140" x="3059113" y="6538913"/>
          <p14:tracePt t="4142" x="3078163" y="6529388"/>
          <p14:tracePt t="4145" x="3122613" y="6519863"/>
          <p14:tracePt t="4147" x="3132138" y="6519863"/>
          <p14:tracePt t="4149" x="3141663" y="6519863"/>
          <p14:tracePt t="4152" x="3168650" y="6519863"/>
          <p14:tracePt t="4152" x="3178175" y="6519863"/>
          <p14:tracePt t="4154" x="3195638" y="6510338"/>
          <p14:tracePt t="4154" x="3205163" y="6510338"/>
          <p14:tracePt t="4156" x="3214688" y="6510338"/>
          <p14:tracePt t="4157" x="3224213" y="6510338"/>
          <p14:tracePt t="4158" x="3232150" y="6510338"/>
          <p14:tracePt t="4159" x="3241675" y="6510338"/>
          <p14:tracePt t="4160" x="3251200" y="6502400"/>
          <p14:tracePt t="4162" x="3260725" y="6502400"/>
          <p14:tracePt t="4163" x="3270250" y="6502400"/>
          <p14:tracePt t="4164" x="3278188" y="6502400"/>
          <p14:tracePt t="4165" x="3287713" y="6502400"/>
          <p14:tracePt t="4166" x="3297238" y="6502400"/>
          <p14:tracePt t="4168" x="3314700" y="6502400"/>
          <p14:tracePt t="4170" x="3343275" y="6492875"/>
          <p14:tracePt t="4172" x="3351213" y="6492875"/>
          <p14:tracePt t="4173" x="3360738" y="6492875"/>
          <p14:tracePt t="4174" x="3370263" y="6492875"/>
          <p14:tracePt t="4177" x="3379788" y="6492875"/>
          <p14:tracePt t="4178" x="3387725" y="6492875"/>
          <p14:tracePt t="4179" x="3397250" y="6492875"/>
          <p14:tracePt t="4180" x="3406775" y="6492875"/>
          <p14:tracePt t="4181" x="3416300" y="6492875"/>
          <p14:tracePt t="4182" x="3424238" y="6492875"/>
          <p14:tracePt t="4184" x="3433763" y="6492875"/>
          <p14:tracePt t="4185" x="3443288" y="6492875"/>
          <p14:tracePt t="4187" x="3452813" y="6492875"/>
          <p14:tracePt t="4188" x="3460750" y="6492875"/>
          <p14:tracePt t="4189" x="3470275" y="6492875"/>
          <p14:tracePt t="4190" x="3479800" y="6492875"/>
          <p14:tracePt t="4192" x="3489325" y="6492875"/>
          <p14:tracePt t="4194" x="3506788" y="6492875"/>
          <p14:tracePt t="4196" x="3516313" y="6492875"/>
          <p14:tracePt t="4198" x="3525838" y="6492875"/>
          <p14:tracePt t="4199" x="3533775" y="6492875"/>
          <p14:tracePt t="4200" x="3543300" y="6492875"/>
          <p14:tracePt t="4202" x="3552825" y="6492875"/>
          <p14:tracePt t="4203" x="3562350" y="6492875"/>
          <p14:tracePt t="4205" x="3570288" y="6492875"/>
          <p14:tracePt t="4206" x="3579813" y="6492875"/>
          <p14:tracePt t="4207" x="3589338" y="6492875"/>
          <p14:tracePt t="4209" x="3598863" y="6492875"/>
          <p14:tracePt t="4211" x="3616325" y="6492875"/>
          <p14:tracePt t="4213" x="3625850" y="6492875"/>
          <p14:tracePt t="4214" x="3635375" y="6492875"/>
          <p14:tracePt t="4215" x="3652838" y="6492875"/>
          <p14:tracePt t="4217" x="3662363" y="6492875"/>
          <p14:tracePt t="4218" x="3671888" y="6492875"/>
          <p14:tracePt t="4219" x="3679825" y="6492875"/>
          <p14:tracePt t="4220" x="3689350" y="6492875"/>
          <p14:tracePt t="4221" x="3698875" y="6492875"/>
          <p14:tracePt t="4222" x="3708400" y="6492875"/>
          <p14:tracePt t="4224" x="3716338" y="6492875"/>
          <p14:tracePt t="4225" x="3725863" y="6492875"/>
          <p14:tracePt t="4226" x="3735388" y="6492875"/>
          <p14:tracePt t="4227" x="3744913" y="6492875"/>
          <p14:tracePt t="4228" x="3752850" y="6492875"/>
          <p14:tracePt t="4230" x="3762375" y="6492875"/>
          <p14:tracePt t="4231" x="3771900" y="6492875"/>
          <p14:tracePt t="4232" x="3781425" y="6492875"/>
          <p14:tracePt t="4233" x="3789363" y="6492875"/>
          <p14:tracePt t="4235" x="3808413" y="6492875"/>
          <p14:tracePt t="4236" x="3817938" y="6492875"/>
          <p14:tracePt t="4236" x="3825875" y="6492875"/>
          <p14:tracePt t="4238" x="3835400" y="6492875"/>
          <p14:tracePt t="4239" x="3844925" y="6492875"/>
          <p14:tracePt t="4240" x="3854450" y="6492875"/>
          <p14:tracePt t="4241" x="3862388" y="6492875"/>
          <p14:tracePt t="4242" x="3871913" y="6492875"/>
          <p14:tracePt t="4244" x="3890963" y="6492875"/>
          <p14:tracePt t="4245" x="3898900" y="6492875"/>
          <p14:tracePt t="4246" x="3908425" y="6492875"/>
          <p14:tracePt t="4247" x="3917950" y="6492875"/>
          <p14:tracePt t="4248" x="3927475" y="6492875"/>
          <p14:tracePt t="4249" x="3935413" y="6492875"/>
          <p14:tracePt t="4250" x="3954463" y="6492875"/>
          <p14:tracePt t="4251" x="3963988" y="6492875"/>
          <p14:tracePt t="4252" x="3971925" y="6492875"/>
          <p14:tracePt t="4253" x="3990975" y="6492875"/>
          <p14:tracePt t="4254" x="4008438" y="6492875"/>
          <p14:tracePt t="4256" x="4027488" y="6502400"/>
          <p14:tracePt t="4257" x="4037013" y="6502400"/>
          <p14:tracePt t="4258" x="4044950" y="6502400"/>
          <p14:tracePt t="4259" x="4064000" y="6502400"/>
          <p14:tracePt t="4261" x="4100513" y="6502400"/>
          <p14:tracePt t="4263" x="4119563" y="6502400"/>
          <p14:tracePt t="4264" x="4127500" y="6502400"/>
          <p14:tracePt t="4265" x="4137025" y="6502400"/>
          <p14:tracePt t="4266" x="4146550" y="6502400"/>
          <p14:tracePt t="4267" x="4164013" y="6510338"/>
          <p14:tracePt t="4268" x="4173538" y="6510338"/>
          <p14:tracePt t="4269" x="4192588" y="6510338"/>
          <p14:tracePt t="4270" x="4200525" y="6510338"/>
          <p14:tracePt t="4271" x="4229100" y="6510338"/>
          <p14:tracePt t="4272" x="4237038" y="6510338"/>
          <p14:tracePt t="4273" x="4256088" y="6510338"/>
          <p14:tracePt t="4274" x="4265613" y="6510338"/>
          <p14:tracePt t="4275" x="4273550" y="6510338"/>
          <p14:tracePt t="4276" x="4292600" y="6519863"/>
          <p14:tracePt t="4278" x="4319588" y="6519863"/>
          <p14:tracePt t="4279" x="4329113" y="6519863"/>
          <p14:tracePt t="4281" x="4365625" y="6519863"/>
          <p14:tracePt t="4282" x="4383088" y="6519863"/>
          <p14:tracePt t="4283" x="4392613" y="6519863"/>
          <p14:tracePt t="4284" x="4411663" y="6519863"/>
          <p14:tracePt t="4285" x="4419600" y="6529388"/>
          <p14:tracePt t="4286" x="4438650" y="6529388"/>
          <p14:tracePt t="4287" x="4448175" y="6529388"/>
          <p14:tracePt t="4288" x="4465638" y="6529388"/>
          <p14:tracePt t="4289" x="4475163" y="6529388"/>
          <p14:tracePt t="4290" x="4492625" y="6529388"/>
          <p14:tracePt t="4291" x="4521200" y="6529388"/>
          <p14:tracePt t="4292" x="4529138" y="6529388"/>
          <p14:tracePt t="4294" x="4557713" y="6538913"/>
          <p14:tracePt t="4295" x="4575175" y="6538913"/>
          <p14:tracePt t="4299" x="4638675" y="6538913"/>
          <p14:tracePt t="4302" x="4675188" y="6546850"/>
          <p14:tracePt t="4304" x="4703763" y="6546850"/>
          <p14:tracePt t="4306" x="4748213" y="6546850"/>
          <p14:tracePt t="4307" x="4757738" y="6546850"/>
          <p14:tracePt t="4308" x="4776788" y="6546850"/>
          <p14:tracePt t="4309" x="4784725" y="6546850"/>
          <p14:tracePt t="4311" x="4813300" y="6556375"/>
          <p14:tracePt t="4312" x="4830763" y="6556375"/>
          <p14:tracePt t="4313" x="4840288" y="6556375"/>
          <p14:tracePt t="4314" x="4867275" y="6556375"/>
          <p14:tracePt t="4315" x="4886325" y="6556375"/>
          <p14:tracePt t="4316" x="4895850" y="6556375"/>
          <p14:tracePt t="4317" x="4913313" y="6556375"/>
          <p14:tracePt t="4318" x="4922838" y="6556375"/>
          <p14:tracePt t="4319" x="4940300" y="6556375"/>
          <p14:tracePt t="4320" x="4949825" y="6575425"/>
          <p14:tracePt t="4321" x="4959350" y="6575425"/>
          <p14:tracePt t="4322" x="4986338" y="6575425"/>
          <p14:tracePt t="4323" x="4995863" y="6575425"/>
          <p14:tracePt t="4324" x="5013325" y="6575425"/>
          <p14:tracePt t="4325" x="5032375" y="6575425"/>
          <p14:tracePt t="4326" x="5041900" y="6575425"/>
          <p14:tracePt t="4328" x="5068888" y="6583363"/>
          <p14:tracePt t="4329" x="5078413" y="6583363"/>
          <p14:tracePt t="4332" x="5122863" y="6583363"/>
          <p14:tracePt t="4334" x="5159375" y="6583363"/>
          <p14:tracePt t="4336" x="5187950" y="6583363"/>
          <p14:tracePt t="4337" x="5195888" y="6583363"/>
          <p14:tracePt t="4338" x="5214938" y="6583363"/>
          <p14:tracePt t="4339" x="5224463" y="6583363"/>
          <p14:tracePt t="4340" x="5232400" y="6583363"/>
          <p14:tracePt t="4341" x="5260975" y="6583363"/>
          <p14:tracePt t="4342" x="5268913" y="6583363"/>
          <p14:tracePt t="4345" x="5305425" y="6592888"/>
          <p14:tracePt t="4346" x="5314950" y="6592888"/>
          <p14:tracePt t="4347" x="5334000" y="6592888"/>
          <p14:tracePt t="4348" x="5341938" y="6592888"/>
          <p14:tracePt t="4349" x="5360988" y="6592888"/>
          <p14:tracePt t="4350" x="5370513" y="6592888"/>
          <p14:tracePt t="4351" x="5397500" y="6592888"/>
          <p14:tracePt t="4364" x="5407025" y="6592888"/>
          <p14:tracePt t="4372" x="5414963" y="6592888"/>
          <p14:tracePt t="4373" x="5424488" y="6592888"/>
          <p14:tracePt t="4376" x="5461000" y="6592888"/>
          <p14:tracePt t="4378" x="5487988" y="6592888"/>
          <p14:tracePt t="4381" x="5516563" y="6592888"/>
          <p14:tracePt t="4382" x="5524500" y="6592888"/>
          <p14:tracePt t="4384" x="5553075" y="6592888"/>
          <p14:tracePt t="4385" x="5580063" y="6592888"/>
          <p14:tracePt t="4386" x="5589588" y="6592888"/>
          <p14:tracePt t="4387" x="5607050" y="6592888"/>
          <p14:tracePt t="4388" x="5626100" y="6602413"/>
          <p14:tracePt t="4389" x="5634038" y="6602413"/>
          <p14:tracePt t="4390" x="5643563" y="6602413"/>
          <p14:tracePt t="4391" x="5653088" y="6602413"/>
          <p14:tracePt t="4392" x="5680075" y="6602413"/>
          <p14:tracePt t="4394" x="5708650" y="6611938"/>
          <p14:tracePt t="4395" x="5716588" y="6611938"/>
          <p14:tracePt t="4396" x="5735638" y="6611938"/>
          <p14:tracePt t="4397" x="5745163" y="6611938"/>
          <p14:tracePt t="4398" x="5753100" y="6611938"/>
          <p14:tracePt t="4399" x="5772150" y="6619875"/>
          <p14:tracePt t="4400" x="5781675" y="6619875"/>
          <p14:tracePt t="4401" x="5808663" y="6619875"/>
          <p14:tracePt t="4402" x="5818188" y="6619875"/>
          <p14:tracePt t="4403" x="5835650" y="6629400"/>
          <p14:tracePt t="4404" x="5845175" y="6629400"/>
          <p14:tracePt t="4405" x="5862638" y="6629400"/>
          <p14:tracePt t="4406" x="5881688" y="6629400"/>
          <p14:tracePt t="4407" x="5891213" y="6638925"/>
          <p14:tracePt t="4408" x="5918200" y="6638925"/>
          <p14:tracePt t="4409" x="5927725" y="6638925"/>
          <p14:tracePt t="4411" x="5954713" y="6638925"/>
          <p14:tracePt t="4412" x="5964238" y="6648450"/>
          <p14:tracePt t="4414" x="6000750" y="6665913"/>
          <p14:tracePt t="4415" x="6008688" y="6665913"/>
          <p14:tracePt t="4416" x="6037263" y="6665913"/>
          <p14:tracePt t="4417" x="6045200" y="6665913"/>
          <p14:tracePt t="4418" x="6054725" y="6675438"/>
          <p14:tracePt t="4419" x="6073775" y="6675438"/>
          <p14:tracePt t="4420" x="6081713" y="6675438"/>
          <p14:tracePt t="4421" x="6100763" y="6675438"/>
          <p14:tracePt t="4422" x="6118225" y="6684963"/>
          <p14:tracePt t="4423" x="6137275" y="6684963"/>
          <p14:tracePt t="4424" x="6154738" y="6684963"/>
          <p14:tracePt t="4425" x="6173788" y="6692900"/>
          <p14:tracePt t="4426" x="6183313" y="6692900"/>
          <p14:tracePt t="4428" x="6210300" y="6702425"/>
          <p14:tracePt t="4429" x="6237288" y="6702425"/>
          <p14:tracePt t="4430" x="6246813" y="6702425"/>
          <p14:tracePt t="4431" x="6264275" y="6702425"/>
          <p14:tracePt t="4432" x="6283325" y="6711950"/>
          <p14:tracePt t="4433" x="6292850" y="6711950"/>
          <p14:tracePt t="4434" x="6319838" y="6711950"/>
          <p14:tracePt t="4435" x="6329363" y="6711950"/>
          <p14:tracePt t="4436" x="6346825" y="6711950"/>
          <p14:tracePt t="4437" x="6356350" y="6721475"/>
          <p14:tracePt t="4438" x="6365875" y="6721475"/>
          <p14:tracePt t="4439" x="6383338" y="6721475"/>
          <p14:tracePt t="4440" x="6402388" y="6721475"/>
          <p14:tracePt t="4441" x="6410325" y="6721475"/>
          <p14:tracePt t="4442" x="6438900" y="6721475"/>
          <p14:tracePt t="4444" x="6456363" y="6738938"/>
          <p14:tracePt t="4445" x="6475413" y="6738938"/>
          <p14:tracePt t="4446" x="6483350" y="6738938"/>
          <p14:tracePt t="4448" x="6521450" y="6738938"/>
          <p14:tracePt t="4449" x="6538913" y="6738938"/>
          <p14:tracePt t="4450" x="6548438" y="6738938"/>
          <p14:tracePt t="4451" x="6557963" y="6738938"/>
          <p14:tracePt t="4452" x="6575425" y="6748463"/>
          <p14:tracePt t="4453" x="6584950" y="6748463"/>
          <p14:tracePt t="4454" x="6602413" y="6748463"/>
          <p14:tracePt t="4455" x="6611938" y="6748463"/>
          <p14:tracePt t="4456" x="6621463" y="6748463"/>
          <p14:tracePt t="4457" x="6638925" y="6748463"/>
          <p14:tracePt t="4458" x="6648450" y="6748463"/>
          <p14:tracePt t="4459" x="6675438" y="6748463"/>
          <p14:tracePt t="4461" x="6704013" y="6748463"/>
          <p14:tracePt t="4462" x="6711950" y="6748463"/>
          <p14:tracePt t="4463" x="6721475" y="6748463"/>
          <p14:tracePt t="4465" x="6748463" y="6748463"/>
          <p14:tracePt t="4466" x="6767513" y="6748463"/>
          <p14:tracePt t="4467" x="6777038" y="6748463"/>
          <p14:tracePt t="4468" x="6784975" y="6748463"/>
          <p14:tracePt t="4469" x="6804025" y="6748463"/>
          <p14:tracePt t="4470" x="6821488" y="6748463"/>
          <p14:tracePt t="4471" x="6840538" y="6748463"/>
          <p14:tracePt t="4472" x="6850063" y="6748463"/>
          <p14:tracePt t="4473" x="6858000" y="6748463"/>
          <p14:tracePt t="4474" x="6867525" y="6748463"/>
          <p14:tracePt t="4475" x="6886575" y="6748463"/>
          <p14:tracePt t="4476" x="6894513" y="6748463"/>
          <p14:tracePt t="4478" x="6923088" y="6748463"/>
          <p14:tracePt t="4479" x="6931025" y="6748463"/>
          <p14:tracePt t="4480" x="6950075" y="6748463"/>
          <p14:tracePt t="4481" x="6959600" y="6748463"/>
          <p14:tracePt t="4482" x="6967538" y="6748463"/>
          <p14:tracePt t="4483" x="6977063" y="6748463"/>
          <p14:tracePt t="4484" x="6986588" y="6748463"/>
          <p14:tracePt t="4485" x="7013575" y="6748463"/>
          <p14:tracePt t="4486" x="7023100" y="6748463"/>
          <p14:tracePt t="4487" x="7040563" y="6748463"/>
          <p14:tracePt t="4488" x="7050088" y="6748463"/>
          <p14:tracePt t="4489" x="7069138" y="6748463"/>
          <p14:tracePt t="4490" x="7077075" y="6748463"/>
          <p14:tracePt t="4491" x="7086600" y="6748463"/>
          <p14:tracePt t="4492" x="7096125" y="6748463"/>
          <p14:tracePt t="4495" x="7132638" y="6748463"/>
          <p14:tracePt t="4496" x="7142163" y="6748463"/>
          <p14:tracePt t="4497" x="7169150" y="6748463"/>
          <p14:tracePt t="4498" x="7178675" y="6748463"/>
          <p14:tracePt t="4501" x="7215188" y="6748463"/>
          <p14:tracePt t="4502" x="7223125" y="6748463"/>
          <p14:tracePt t="4503" x="7242175" y="6748463"/>
          <p14:tracePt t="4504" x="7251700" y="6748463"/>
          <p14:tracePt t="4505" x="7259638" y="6748463"/>
          <p14:tracePt t="4506" x="7278688" y="6748463"/>
          <p14:tracePt t="4507" x="7288213" y="6748463"/>
          <p14:tracePt t="4508" x="7305675" y="6748463"/>
          <p14:tracePt t="4509" x="7315200" y="6748463"/>
          <p14:tracePt t="4511" x="7351713" y="6757988"/>
          <p14:tracePt t="4512" x="7361238" y="6757988"/>
          <p14:tracePt t="4513" x="7370763" y="6757988"/>
          <p14:tracePt t="4514" x="7378700" y="6757988"/>
          <p14:tracePt t="4515" x="7397750" y="6757988"/>
          <p14:tracePt t="4516" x="7407275" y="6757988"/>
          <p14:tracePt t="4517" x="7424738" y="6757988"/>
          <p14:tracePt t="4518" x="7434263" y="6757988"/>
          <p14:tracePt t="4519" x="7451725" y="6765925"/>
          <p14:tracePt t="4520" x="7461250" y="6765925"/>
          <p14:tracePt t="4521" x="7470775" y="6765925"/>
          <p14:tracePt t="4522" x="7480300" y="6765925"/>
          <p14:tracePt t="4523" x="7507288" y="6765925"/>
          <p14:tracePt t="4524" x="7516813" y="6765925"/>
          <p14:tracePt t="4525" x="7524750" y="6765925"/>
          <p14:tracePt t="4526" x="7543800" y="6775450"/>
          <p14:tracePt t="4528" x="7561263" y="6775450"/>
          <p14:tracePt t="4529" x="7580313" y="6775450"/>
          <p14:tracePt t="4530" x="7589838" y="6775450"/>
          <p14:tracePt t="4531" x="7597775" y="6775450"/>
          <p14:tracePt t="4532" x="7607300" y="6775450"/>
          <p14:tracePt t="4533" x="7626350" y="6775450"/>
          <p14:tracePt t="4535" x="7653338" y="6775450"/>
          <p14:tracePt t="4536" x="7662863" y="6775450"/>
          <p14:tracePt t="4537" x="7680325" y="6775450"/>
          <p14:tracePt t="4538" x="7689850" y="6784975"/>
          <p14:tracePt t="4539" x="7699375" y="6784975"/>
          <p14:tracePt t="4540" x="7716838" y="6784975"/>
          <p14:tracePt t="4541" x="7726363" y="6784975"/>
          <p14:tracePt t="4542" x="7735888" y="6784975"/>
          <p14:tracePt t="4545" x="7753350" y="6784975"/>
          <p14:tracePt t="4545" x="7772400" y="6784975"/>
          <p14:tracePt t="4549" x="7789863" y="6784975"/>
          <p14:tracePt t="4552" x="7862888" y="6784975"/>
          <p14:tracePt t="4553" x="7872413" y="6784975"/>
          <p14:tracePt t="4554" x="7881938" y="6784975"/>
          <p14:tracePt t="4555" x="7889875" y="6784975"/>
          <p14:tracePt t="4556" x="7899400" y="6784975"/>
          <p14:tracePt t="4557" x="7918450" y="6784975"/>
          <p14:tracePt t="4558" x="7926388" y="6784975"/>
          <p14:tracePt t="4559" x="7945438" y="6784975"/>
          <p14:tracePt t="4561" x="7962900" y="6784975"/>
          <p14:tracePt t="4563" x="7999413" y="6784975"/>
          <p14:tracePt t="4564" x="8008938" y="6784975"/>
          <p14:tracePt t="4565" x="8018463" y="6784975"/>
          <p14:tracePt t="4566" x="8027988" y="6784975"/>
          <p14:tracePt t="4567" x="8045450" y="6784975"/>
          <p14:tracePt t="4568" x="8054975" y="6784975"/>
          <p14:tracePt t="4569" x="8072438" y="6784975"/>
          <p14:tracePt t="4570" x="8081963" y="6784975"/>
          <p14:tracePt t="4571" x="8101013" y="6784975"/>
          <p14:tracePt t="4572" x="8108950" y="6784975"/>
          <p14:tracePt t="4573" x="8118475" y="6784975"/>
          <p14:tracePt t="4574" x="8128000" y="6784975"/>
          <p14:tracePt t="4575" x="8147050" y="6784975"/>
          <p14:tracePt t="4576" x="8154988" y="6784975"/>
          <p14:tracePt t="4578" x="8191500" y="6784975"/>
          <p14:tracePt t="4579" x="8210550" y="6784975"/>
          <p14:tracePt t="4580" x="8220075" y="6784975"/>
          <p14:tracePt t="4581" x="8237538" y="6784975"/>
          <p14:tracePt t="4582" x="8247063" y="6784975"/>
          <p14:tracePt t="4583" x="8264525" y="6784975"/>
          <p14:tracePt t="4584" x="8274050" y="6784975"/>
          <p14:tracePt t="4586" x="8320088" y="6784975"/>
          <p14:tracePt t="4587" x="8329613" y="6784975"/>
          <p14:tracePt t="4588" x="8347075" y="6784975"/>
          <p14:tracePt t="4589" x="8366125" y="6784975"/>
          <p14:tracePt t="4590" x="8374063" y="6784975"/>
          <p14:tracePt t="4591" x="8383588" y="6784975"/>
          <p14:tracePt t="4592" x="8402638" y="6784975"/>
          <p14:tracePt t="4593" x="8410575" y="6784975"/>
          <p14:tracePt t="4595" x="8456613" y="6784975"/>
          <p14:tracePt t="4596" x="8475663" y="6784975"/>
          <p14:tracePt t="4597" x="8502650" y="6784975"/>
          <p14:tracePt t="4598" x="8512175" y="6784975"/>
          <p14:tracePt t="4599" x="8529638" y="6784975"/>
          <p14:tracePt t="4600" x="8539163" y="6784975"/>
          <p14:tracePt t="4601" x="8556625" y="6784975"/>
          <p14:tracePt t="4602" x="8575675" y="6784975"/>
          <p14:tracePt t="4603" x="8602663" y="6784975"/>
          <p14:tracePt t="4604" x="8621713" y="6784975"/>
          <p14:tracePt t="4605" x="8639175" y="6784975"/>
          <p14:tracePt t="4606" x="8648700" y="6784975"/>
          <p14:tracePt t="4607" x="8666163" y="6784975"/>
          <p14:tracePt t="4608" x="8694738" y="6784975"/>
          <p14:tracePt t="4609" x="8712200" y="6784975"/>
          <p14:tracePt t="4611" x="8739188" y="6784975"/>
          <p14:tracePt t="4612" x="8767763" y="6784975"/>
          <p14:tracePt t="4613" x="8775700" y="6784975"/>
          <p14:tracePt t="4614" x="8794750" y="6784975"/>
          <p14:tracePt t="4615" x="8812213" y="6784975"/>
          <p14:tracePt t="4616" x="8831263" y="6784975"/>
          <p14:tracePt t="4617" x="8858250" y="6784975"/>
          <p14:tracePt t="4618" x="8877300" y="6784975"/>
          <p14:tracePt t="4619" x="8894763" y="6784975"/>
          <p14:tracePt t="4620" x="8921750" y="6784975"/>
          <p14:tracePt t="4621" x="8931275" y="6784975"/>
          <p14:tracePt t="4622" x="8950325" y="6784975"/>
          <p14:tracePt t="4623" x="8967788" y="6784975"/>
          <p14:tracePt t="4624" x="8986838" y="6784975"/>
          <p14:tracePt t="4625" x="9013825" y="6784975"/>
          <p14:tracePt t="4626" x="9032875" y="6794500"/>
          <p14:tracePt t="4628" x="9059863" y="6794500"/>
          <p14:tracePt t="4629" x="9086850" y="6794500"/>
          <p14:tracePt t="4630" x="9096375" y="6794500"/>
          <p14:tracePt t="4631" x="9113838" y="6794500"/>
          <p14:tracePt t="4632" x="9132888" y="6794500"/>
          <p14:tracePt t="4633" x="9150350" y="6794500"/>
          <p14:tracePt t="4634" x="9178925" y="6794500"/>
          <p14:tracePt t="4635" x="9186863" y="6794500"/>
          <p14:tracePt t="4636" x="9205913" y="6794500"/>
          <p14:tracePt t="4637" x="9215438" y="6794500"/>
          <p14:tracePt t="4638" x="9232900" y="6794500"/>
          <p14:tracePt t="4639" x="9251950" y="6794500"/>
          <p14:tracePt t="4640" x="9278938" y="6811963"/>
          <p14:tracePt t="4641" x="9296400" y="6811963"/>
          <p14:tracePt t="4642" x="9315450" y="6811963"/>
          <p14:tracePt t="4643" x="9332913" y="6811963"/>
          <p14:tracePt t="4645" x="9361488" y="6811963"/>
          <p14:tracePt t="4646" x="9378950" y="6811963"/>
          <p14:tracePt t="4647" x="9398000" y="6811963"/>
          <p14:tracePt t="4648" x="9405938" y="6811963"/>
          <p14:tracePt t="4649" x="9424988" y="6811963"/>
          <p14:tracePt t="4650" x="9434513" y="6811963"/>
          <p14:tracePt t="4651" x="9461500" y="6811963"/>
          <p14:tracePt t="4652" x="9478963" y="6811963"/>
          <p14:tracePt t="4653" x="9488488" y="6811963"/>
          <p14:tracePt t="4654" x="9507538" y="6811963"/>
          <p14:tracePt t="4655" x="9515475" y="6811963"/>
          <p14:tracePt t="4656" x="9534525" y="6811963"/>
          <p14:tracePt t="4657" x="9544050" y="6821488"/>
          <p14:tracePt t="4658" x="9561513" y="6821488"/>
          <p14:tracePt t="4659" x="9588500" y="6821488"/>
          <p14:tracePt t="4661" x="9607550" y="6821488"/>
          <p14:tracePt t="4662" x="9625013" y="6821488"/>
          <p14:tracePt t="4663" x="9634538" y="6821488"/>
          <p14:tracePt t="4664" x="9653588" y="6821488"/>
          <p14:tracePt t="4665" x="9661525" y="6821488"/>
          <p14:tracePt t="4666" x="9680575" y="6821488"/>
          <p14:tracePt t="4667" x="9690100" y="6821488"/>
          <p14:tracePt t="4668" x="9717088" y="6821488"/>
          <p14:tracePt t="4669" x="9726613" y="6821488"/>
          <p14:tracePt t="4670" x="9744075" y="6831013"/>
          <p14:tracePt t="4672" x="9753600" y="6831013"/>
          <p14:tracePt t="4673" x="9772650" y="6831013"/>
          <p14:tracePt t="4674" x="9780588" y="6831013"/>
          <p14:tracePt t="4675" x="9790113" y="6831013"/>
          <p14:tracePt t="4676" x="9809163" y="6831013"/>
          <p14:tracePt t="4678" x="9826625" y="6831013"/>
          <p14:tracePt t="4679" x="9836150" y="6831013"/>
          <p14:tracePt t="4680" x="9845675" y="6831013"/>
          <p14:tracePt t="4681" x="9853613" y="6831013"/>
          <p14:tracePt t="4682" x="9863138" y="6831013"/>
          <p14:tracePt t="4683" x="9872663" y="6831013"/>
          <p14:tracePt t="4684" x="9890125" y="6831013"/>
          <p14:tracePt t="4685" x="9899650" y="6831013"/>
          <p14:tracePt t="4686" x="9909175" y="6831013"/>
          <p14:tracePt t="4687" x="9918700" y="6831013"/>
          <p14:tracePt t="4689" x="9926638" y="6831013"/>
          <p14:tracePt t="4690" x="9936163" y="6831013"/>
          <p14:tracePt t="4691" x="9945688" y="6831013"/>
          <p14:tracePt t="4693" x="9955213" y="6831013"/>
          <p14:tracePt t="4694" x="9963150" y="6831013"/>
          <p14:tracePt t="4696" x="9972675" y="6831013"/>
          <p14:tracePt t="4699" x="9991725" y="6831013"/>
          <p14:tracePt t="4703" x="9999663" y="6831013"/>
          <p14:tracePt t="4706" x="10009188" y="6831013"/>
          <p14:tracePt t="4712" x="10018713" y="6831013"/>
          <p14:tracePt t="5036" x="10018713" y="6838950"/>
          <p14:tracePt t="5042" x="10009188" y="6848475"/>
          <p14:tracePt t="5046" x="9999663" y="6848475"/>
          <p14:tracePt t="5671" x="8410575" y="6692900"/>
          <p14:tracePt t="5673" x="8366125" y="6602413"/>
          <p14:tracePt t="5675" x="8347075" y="6583363"/>
          <p14:tracePt t="5676" x="8347075" y="6575425"/>
          <p14:tracePt t="5678" x="8310563" y="6529388"/>
          <p14:tracePt t="5679" x="8301038" y="6510338"/>
          <p14:tracePt t="5680" x="8293100" y="6502400"/>
          <p14:tracePt t="5681" x="8293100" y="6492875"/>
          <p14:tracePt t="5682" x="8283575" y="6483350"/>
          <p14:tracePt t="5683" x="8274050" y="6456363"/>
          <p14:tracePt t="5684" x="8247063" y="6437313"/>
          <p14:tracePt t="5685" x="8237538" y="6410325"/>
          <p14:tracePt t="5686" x="8237538" y="6400800"/>
          <p14:tracePt t="5687" x="8220075" y="6383338"/>
          <p14:tracePt t="5688" x="8210550" y="6364288"/>
          <p14:tracePt t="5689" x="8201025" y="6356350"/>
          <p14:tracePt t="5690" x="8183563" y="6327775"/>
          <p14:tracePt t="5691" x="8174038" y="6310313"/>
          <p14:tracePt t="5692" x="8154988" y="6283325"/>
          <p14:tracePt t="5693" x="8137525" y="6264275"/>
          <p14:tracePt t="5695" x="8118475" y="6237288"/>
          <p14:tracePt t="5696" x="8101013" y="6210300"/>
          <p14:tracePt t="5697" x="8081963" y="6191250"/>
          <p14:tracePt t="5698" x="8072438" y="6164263"/>
          <p14:tracePt t="5702" x="8035925" y="6118225"/>
          <p14:tracePt t="5702" x="8027988" y="6100763"/>
          <p14:tracePt t="5703" x="7999413" y="6081713"/>
          <p14:tracePt t="5704" x="7991475" y="6064250"/>
          <p14:tracePt t="5705" x="7972425" y="6035675"/>
          <p14:tracePt t="5715" x="7945438" y="6008688"/>
          <p14:tracePt t="5717" x="7926388" y="5981700"/>
          <p14:tracePt t="5721" x="7853363" y="5889625"/>
          <p14:tracePt t="5722" x="7826375" y="5862638"/>
          <p14:tracePt t="5723" x="7816850" y="5835650"/>
          <p14:tracePt t="5724" x="7789863" y="5816600"/>
          <p14:tracePt t="5725" x="7780338" y="5789613"/>
          <p14:tracePt t="5726" x="7762875" y="5770563"/>
          <p14:tracePt t="5727" x="7735888" y="5743575"/>
          <p14:tracePt t="5729" x="7699375" y="5697538"/>
          <p14:tracePt t="5730" x="7680325" y="5680075"/>
          <p14:tracePt t="5731" x="7653338" y="5653088"/>
          <p14:tracePt t="5732" x="7643813" y="5634038"/>
          <p14:tracePt t="5734" x="7616825" y="5597525"/>
          <p14:tracePt t="5736" x="7589838" y="5561013"/>
          <p14:tracePt t="5737" x="7553325" y="5514975"/>
          <p14:tracePt t="5738" x="7524750" y="5497513"/>
          <p14:tracePt t="5739" x="7507288" y="5470525"/>
          <p14:tracePt t="5740" x="7497763" y="5461000"/>
          <p14:tracePt t="5741" x="7480300" y="5441950"/>
          <p14:tracePt t="5742" x="7470775" y="5434013"/>
          <p14:tracePt t="5743" x="7443788" y="5397500"/>
          <p14:tracePt t="5746" x="7397750" y="5351463"/>
          <p14:tracePt t="5746" x="7370763" y="5332413"/>
          <p14:tracePt t="5747" x="7351713" y="5305425"/>
          <p14:tracePt t="5748" x="7342188" y="5295900"/>
          <p14:tracePt t="5749" x="7324725" y="5278438"/>
          <p14:tracePt t="5751" x="7315200" y="5268913"/>
          <p14:tracePt t="5752" x="7288213" y="5241925"/>
          <p14:tracePt t="5753" x="7251700" y="5205413"/>
          <p14:tracePt t="5754" x="7215188" y="5186363"/>
          <p14:tracePt t="5755" x="7205663" y="5168900"/>
          <p14:tracePt t="5756" x="7186613" y="5149850"/>
          <p14:tracePt t="5757" x="7178675" y="5141913"/>
          <p14:tracePt t="5758" x="7150100" y="5122863"/>
          <p14:tracePt t="5759" x="7142163" y="5113338"/>
          <p14:tracePt t="5760" x="7123113" y="5105400"/>
          <p14:tracePt t="5764" x="7050088" y="5032375"/>
          <p14:tracePt t="5769" x="6959600" y="4967288"/>
          <p14:tracePt t="5771" x="6923088" y="4940300"/>
          <p14:tracePt t="5773" x="6886575" y="4922838"/>
          <p14:tracePt t="5774" x="6877050" y="4913313"/>
          <p14:tracePt t="5775" x="6858000" y="4894263"/>
          <p14:tracePt t="5776" x="6850063" y="4884738"/>
          <p14:tracePt t="5777" x="6831013" y="4876800"/>
          <p14:tracePt t="5779" x="6794500" y="4857750"/>
          <p14:tracePt t="5780" x="6784975" y="4848225"/>
          <p14:tracePt t="5781" x="6767513" y="4840288"/>
          <p14:tracePt t="5782" x="6757988" y="4830763"/>
          <p14:tracePt t="5783" x="6740525" y="4821238"/>
          <p14:tracePt t="5784" x="6711950" y="4811713"/>
          <p14:tracePt t="5789" x="6657975" y="4767263"/>
          <p14:tracePt t="5790" x="6621463" y="4748213"/>
          <p14:tracePt t="5791" x="6611938" y="4738688"/>
          <p14:tracePt t="5792" x="6594475" y="4730750"/>
          <p14:tracePt t="5793" x="6575425" y="4721225"/>
          <p14:tracePt t="5794" x="6565900" y="4711700"/>
          <p14:tracePt t="5796" x="6538913" y="4702175"/>
          <p14:tracePt t="5796" x="6521450" y="4684713"/>
          <p14:tracePt t="5797" x="6511925" y="4675188"/>
          <p14:tracePt t="5799" x="6492875" y="4665663"/>
          <p14:tracePt t="5800" x="6465888" y="4657725"/>
          <p14:tracePt t="5801" x="6456363" y="4648200"/>
          <p14:tracePt t="5803" x="6438900" y="4638675"/>
          <p14:tracePt t="5803" x="6429375" y="4629150"/>
          <p14:tracePt t="5804" x="6410325" y="4621213"/>
          <p14:tracePt t="5805" x="6383338" y="4602163"/>
          <p14:tracePt t="5806" x="6373813" y="4602163"/>
          <p14:tracePt t="5807" x="6365875" y="4592638"/>
          <p14:tracePt t="5808" x="6346825" y="4584700"/>
          <p14:tracePt t="5809" x="6319838" y="4575175"/>
          <p14:tracePt t="5810" x="6310313" y="4575175"/>
          <p14:tracePt t="5813" x="6273800" y="4556125"/>
          <p14:tracePt t="5814" x="6264275" y="4548188"/>
          <p14:tracePt t="5815" x="6246813" y="4538663"/>
          <p14:tracePt t="5816" x="6237288" y="4538663"/>
          <p14:tracePt t="5817" x="6227763" y="4529138"/>
          <p14:tracePt t="5820" x="6210300" y="4519613"/>
          <p14:tracePt t="5821" x="6183313" y="4511675"/>
          <p14:tracePt t="5822" x="6154738" y="4502150"/>
          <p14:tracePt t="5823" x="6146800" y="4502150"/>
          <p14:tracePt t="5824" x="6137275" y="4492625"/>
          <p14:tracePt t="5825" x="6127750" y="4492625"/>
          <p14:tracePt t="5826" x="6118225" y="4475163"/>
          <p14:tracePt t="5827" x="6100763" y="4465638"/>
          <p14:tracePt t="5829" x="6081713" y="4456113"/>
          <p14:tracePt t="5830" x="6073775" y="4456113"/>
          <p14:tracePt t="5831" x="6054725" y="4446588"/>
          <p14:tracePt t="5832" x="6045200" y="4446588"/>
          <p14:tracePt t="5833" x="6037263" y="4438650"/>
          <p14:tracePt t="5837" x="5991225" y="4429125"/>
          <p14:tracePt t="5838" x="5981700" y="4419600"/>
          <p14:tracePt t="5853" x="5945188" y="4410075"/>
          <p14:tracePt t="5854" x="5927725" y="4402138"/>
          <p14:tracePt t="5856" x="5918200" y="4402138"/>
          <p14:tracePt t="5857" x="5908675" y="4392613"/>
          <p14:tracePt t="5859" x="5899150" y="4392613"/>
          <p14:tracePt t="5862" x="5881688" y="4383088"/>
          <p14:tracePt t="5864" x="5872163" y="4373563"/>
          <p14:tracePt t="5868" x="5854700" y="4365625"/>
          <p14:tracePt t="5870" x="5845175" y="4356100"/>
          <p14:tracePt t="5872" x="5818188" y="4346575"/>
          <p14:tracePt t="5875" x="5799138" y="4329113"/>
          <p14:tracePt t="5879" x="5789613" y="4319588"/>
          <p14:tracePt t="5880" x="5781675" y="4310063"/>
          <p14:tracePt t="5884" x="5762625" y="4292600"/>
          <p14:tracePt t="5886" x="5745163" y="4283075"/>
          <p14:tracePt t="5888" x="5735638" y="4273550"/>
          <p14:tracePt t="5889" x="5726113" y="4264025"/>
          <p14:tracePt t="5891" x="5716588" y="4256088"/>
          <p14:tracePt t="5894" x="5708650" y="4256088"/>
          <p14:tracePt t="5896" x="5699125" y="4246563"/>
          <p14:tracePt t="5897" x="5689600" y="4237038"/>
          <p14:tracePt t="5898" x="5680075" y="4227513"/>
          <p14:tracePt t="5902" x="5662613" y="4210050"/>
          <p14:tracePt t="5904" x="5653088" y="4200525"/>
          <p14:tracePt t="5905" x="5643563" y="4191000"/>
          <p14:tracePt t="5906" x="5634038" y="4183063"/>
          <p14:tracePt t="5908" x="5616575" y="4173538"/>
          <p14:tracePt t="5909" x="5607050" y="4164013"/>
          <p14:tracePt t="5912" x="5589588" y="4146550"/>
          <p14:tracePt t="5914" x="5580063" y="4137025"/>
          <p14:tracePt t="5916" x="5570538" y="4127500"/>
          <p14:tracePt t="5918" x="5561013" y="4117975"/>
          <p14:tracePt t="5919" x="5553075" y="4110038"/>
          <p14:tracePt t="5921" x="5543550" y="4100513"/>
          <p14:tracePt t="5923" x="5534025" y="4090988"/>
          <p14:tracePt t="5924" x="5524500" y="4073525"/>
          <p14:tracePt t="5926" x="5516563" y="4064000"/>
          <p14:tracePt t="5929" x="5507038" y="4037013"/>
          <p14:tracePt t="5930" x="5497513" y="4027488"/>
          <p14:tracePt t="5933" x="5487988" y="4017963"/>
          <p14:tracePt t="5937" x="5470525" y="3990975"/>
          <p14:tracePt t="5937" x="5470525" y="3981450"/>
          <p14:tracePt t="5938" x="5470525" y="3971925"/>
          <p14:tracePt t="5939" x="5461000" y="3963988"/>
          <p14:tracePt t="5941" x="5451475" y="3954463"/>
          <p14:tracePt t="5942" x="5443538" y="3944938"/>
          <p14:tracePt t="5944" x="5434013" y="3927475"/>
          <p14:tracePt t="5946" x="5424488" y="3917950"/>
          <p14:tracePt t="5947" x="5424488" y="3908425"/>
          <p14:tracePt t="5948" x="5414963" y="3898900"/>
          <p14:tracePt t="5953" x="5397500" y="3871913"/>
          <p14:tracePt t="5954" x="5387975" y="3852863"/>
          <p14:tracePt t="5955" x="5378450" y="3844925"/>
          <p14:tracePt t="5957" x="5360988" y="3816350"/>
          <p14:tracePt t="5959" x="5351463" y="3808413"/>
          <p14:tracePt t="5960" x="5341938" y="3789363"/>
          <p14:tracePt t="5962" x="5341938" y="3779838"/>
          <p14:tracePt t="5963" x="5334000" y="3771900"/>
          <p14:tracePt t="5966" x="5324475" y="3762375"/>
          <p14:tracePt t="5966" x="5314950" y="3752850"/>
          <p14:tracePt t="5969" x="5305425" y="3735388"/>
          <p14:tracePt t="5970" x="5297488" y="3725863"/>
          <p14:tracePt t="5972" x="5287963" y="3716338"/>
          <p14:tracePt t="5974" x="5278438" y="3706813"/>
          <p14:tracePt t="5975" x="5278438" y="3698875"/>
          <p14:tracePt t="5976" x="5268913" y="3689350"/>
          <p14:tracePt t="5979" x="5260975" y="3679825"/>
          <p14:tracePt t="5980" x="5251450" y="3662363"/>
          <p14:tracePt t="5986" x="5232400" y="3643313"/>
          <p14:tracePt t="5989" x="5224463" y="3625850"/>
          <p14:tracePt t="5995" x="5214938" y="3616325"/>
          <p14:tracePt t="6002" x="5214938" y="3606800"/>
          <p14:tracePt t="6007" x="5214938" y="3597275"/>
          <p14:tracePt t="6009" x="5205413" y="3589338"/>
          <p14:tracePt t="6017" x="5205413" y="3579813"/>
          <p14:tracePt t="6020" x="5195888" y="3570288"/>
          <p14:tracePt t="6024" x="5195888" y="3560763"/>
          <p14:tracePt t="6026" x="5187950" y="3552825"/>
          <p14:tracePt t="6031" x="5187950" y="3543300"/>
          <p14:tracePt t="6035" x="5178425" y="3524250"/>
          <p14:tracePt t="6041" x="5178425" y="3516313"/>
          <p14:tracePt t="6042" x="5168900" y="3506788"/>
          <p14:tracePt t="6047" x="5168900" y="3497263"/>
          <p14:tracePt t="6049" x="5168900" y="3487738"/>
          <p14:tracePt t="6051" x="5151438" y="3460750"/>
          <p14:tracePt t="6056" x="5151438" y="3451225"/>
          <p14:tracePt t="6057" x="5151438" y="3443288"/>
          <p14:tracePt t="6058" x="5141913" y="3433763"/>
          <p14:tracePt t="6064" x="5132388" y="3414713"/>
          <p14:tracePt t="6065" x="5132388" y="3406775"/>
          <p14:tracePt t="6068" x="5132388" y="3397250"/>
          <p14:tracePt t="6070" x="5122863" y="3378200"/>
          <p14:tracePt t="6073" x="5122863" y="3370263"/>
          <p14:tracePt t="6075" x="5114925" y="3360738"/>
          <p14:tracePt t="6077" x="5114925" y="3351213"/>
          <p14:tracePt t="6080" x="5114925" y="3341688"/>
          <p14:tracePt t="6081" x="5114925" y="3333750"/>
          <p14:tracePt t="6082" x="5105400" y="3324225"/>
          <p14:tracePt t="6086" x="5105400" y="3314700"/>
          <p14:tracePt t="6088" x="5105400" y="3305175"/>
          <p14:tracePt t="6090" x="5095875" y="3287713"/>
          <p14:tracePt t="6093" x="5095875" y="3268663"/>
          <p14:tracePt t="6097" x="5095875" y="3260725"/>
          <p14:tracePt t="6098" x="5086350" y="3241675"/>
          <p14:tracePt t="6101" x="5086350" y="3232150"/>
          <p14:tracePt t="6103" x="5086350" y="3224213"/>
          <p14:tracePt t="6106" x="5086350" y="3214688"/>
          <p14:tracePt t="6108" x="5086350" y="3205163"/>
          <p14:tracePt t="6110" x="5086350" y="3195638"/>
          <p14:tracePt t="6113" x="5086350" y="3178175"/>
          <p14:tracePt t="6114" x="5078413" y="3168650"/>
          <p14:tracePt t="6119" x="5078413" y="3151188"/>
          <p14:tracePt t="6120" x="5078413" y="3141663"/>
          <p14:tracePt t="6122" x="5078413" y="3132138"/>
          <p14:tracePt t="6123" x="5078413" y="3122613"/>
          <p14:tracePt t="6124" x="5068888" y="3114675"/>
          <p14:tracePt t="6126" x="5068888" y="3105150"/>
          <p14:tracePt t="6129" x="5068888" y="3086100"/>
          <p14:tracePt t="6131" x="5068888" y="3078163"/>
          <p14:tracePt t="6132" x="5068888" y="3068638"/>
          <p14:tracePt t="6134" x="5068888" y="3059113"/>
          <p14:tracePt t="6136" x="5068888" y="3049588"/>
          <p14:tracePt t="6137" x="5068888" y="3041650"/>
          <p14:tracePt t="6138" x="5059363" y="3032125"/>
          <p14:tracePt t="6140" x="5059363" y="3022600"/>
          <p14:tracePt t="6141" x="5059363" y="3013075"/>
          <p14:tracePt t="6142" x="5059363" y="3005138"/>
          <p14:tracePt t="6144" x="5059363" y="2995613"/>
          <p14:tracePt t="6146" x="5049838" y="2976563"/>
          <p14:tracePt t="6147" x="5049838" y="2968625"/>
          <p14:tracePt t="6149" x="5049838" y="2959100"/>
          <p14:tracePt t="6150" x="5049838" y="2949575"/>
          <p14:tracePt t="6152" x="5049838" y="2940050"/>
          <p14:tracePt t="6153" x="5049838" y="2930525"/>
          <p14:tracePt t="6154" x="5049838" y="2922588"/>
          <p14:tracePt t="6156" x="5041900" y="2894013"/>
          <p14:tracePt t="6158" x="5041900" y="2886075"/>
          <p14:tracePt t="6159" x="5041900" y="2876550"/>
          <p14:tracePt t="6160" x="5041900" y="2867025"/>
          <p14:tracePt t="6161" x="5041900" y="2857500"/>
          <p14:tracePt t="6163" x="5032375" y="2840038"/>
          <p14:tracePt t="6164" x="5032375" y="2830513"/>
          <p14:tracePt t="6167" x="5032375" y="2820988"/>
          <p14:tracePt t="6168" x="5032375" y="2803525"/>
          <p14:tracePt t="6169" x="5032375" y="2794000"/>
          <p14:tracePt t="6171" x="5032375" y="2784475"/>
          <p14:tracePt t="6172" x="5022850" y="2767013"/>
          <p14:tracePt t="6175" x="5022850" y="2757488"/>
          <p14:tracePt t="6176" x="5022850" y="2747963"/>
          <p14:tracePt t="6177" x="5022850" y="2740025"/>
          <p14:tracePt t="6179" x="5022850" y="2720975"/>
          <p14:tracePt t="6181" x="5022850" y="2711450"/>
          <p14:tracePt t="6182" x="5022850" y="2693988"/>
          <p14:tracePt t="6183" x="5022850" y="2684463"/>
          <p14:tracePt t="6184" x="5022850" y="2674938"/>
          <p14:tracePt t="6186" x="5022850" y="2667000"/>
          <p14:tracePt t="6187" x="5013325" y="2657475"/>
          <p14:tracePt t="6189" x="5013325" y="2647950"/>
          <p14:tracePt t="6190" x="5013325" y="2638425"/>
          <p14:tracePt t="6192" x="5013325" y="2630488"/>
          <p14:tracePt t="6203" x="5013325" y="2620963"/>
          <p14:tracePt t="6370" x="5022850" y="2620963"/>
          <p14:tracePt t="6406" x="5032375" y="2620963"/>
          <p14:tracePt t="6408" x="5041900" y="2620963"/>
          <p14:tracePt t="6409" x="5059363" y="2620963"/>
          <p14:tracePt t="6413" x="5078413" y="2630488"/>
          <p14:tracePt t="6415" x="5095875" y="2638425"/>
          <p14:tracePt t="6418" x="5105400" y="2638425"/>
          <p14:tracePt t="6420" x="5114925" y="2647950"/>
          <p14:tracePt t="6423" x="5132388" y="2647950"/>
          <p14:tracePt t="6424" x="5141913" y="2657475"/>
          <p14:tracePt t="6431" x="5159375" y="2667000"/>
          <p14:tracePt t="6432" x="5168900" y="2667000"/>
          <p14:tracePt t="6434" x="5178425" y="2667000"/>
          <p14:tracePt t="6436" x="5187950" y="2674938"/>
          <p14:tracePt t="6437" x="5195888" y="2674938"/>
          <p14:tracePt t="6439" x="5205413" y="2674938"/>
          <p14:tracePt t="6441" x="5214938" y="2684463"/>
          <p14:tracePt t="6443" x="5224463" y="2684463"/>
          <p14:tracePt t="6446" x="5232400" y="2684463"/>
          <p14:tracePt t="6447" x="5251450" y="2703513"/>
          <p14:tracePt t="6460" x="5314950" y="2711450"/>
          <p14:tracePt t="6461" x="5324475" y="2720975"/>
          <p14:tracePt t="6464" x="5334000" y="2720975"/>
          <p14:tracePt t="6464" x="5341938" y="2720975"/>
          <p14:tracePt t="6466" x="5351463" y="2720975"/>
          <p14:tracePt t="6471" x="5387975" y="2740025"/>
          <p14:tracePt t="6472" x="5397500" y="2740025"/>
          <p14:tracePt t="6474" x="5407025" y="2740025"/>
          <p14:tracePt t="6475" x="5414963" y="2740025"/>
          <p14:tracePt t="6476" x="5424488" y="2747963"/>
          <p14:tracePt t="6477" x="5434013" y="2747963"/>
          <p14:tracePt t="6479" x="5451475" y="2747963"/>
          <p14:tracePt t="6480" x="5461000" y="2757488"/>
          <p14:tracePt t="6482" x="5470525" y="2757488"/>
          <p14:tracePt t="6483" x="5480050" y="2757488"/>
          <p14:tracePt t="6485" x="5497513" y="2767013"/>
          <p14:tracePt t="6487" x="5507038" y="2767013"/>
          <p14:tracePt t="6489" x="5516563" y="2767013"/>
          <p14:tracePt t="6490" x="5524500" y="2767013"/>
          <p14:tracePt t="6491" x="5534025" y="2776538"/>
          <p14:tracePt t="6493" x="5543550" y="2776538"/>
          <p14:tracePt t="6494" x="5553075" y="2776538"/>
          <p14:tracePt t="6496" x="5561013" y="2776538"/>
          <p14:tracePt t="6497" x="5570538" y="2784475"/>
          <p14:tracePt t="6499" x="5589588" y="2784475"/>
          <p14:tracePt t="6500" x="5597525" y="2784475"/>
          <p14:tracePt t="6503" x="5607050" y="2784475"/>
          <p14:tracePt t="6504" x="5616575" y="2794000"/>
          <p14:tracePt t="6505" x="5626100" y="2794000"/>
          <p14:tracePt t="6507" x="5634038" y="2794000"/>
          <p14:tracePt t="6509" x="5643563" y="2794000"/>
          <p14:tracePt t="6511" x="5653088" y="2794000"/>
          <p14:tracePt t="6513" x="5662613" y="2794000"/>
          <p14:tracePt t="6514" x="5670550" y="2803525"/>
          <p14:tracePt t="6517" x="5680075" y="2803525"/>
          <p14:tracePt t="6518" x="5689600" y="2803525"/>
          <p14:tracePt t="6521" x="5699125" y="2803525"/>
          <p14:tracePt t="6522" x="5708650" y="2803525"/>
          <p14:tracePt t="6524" x="5716588" y="2803525"/>
          <p14:tracePt t="6526" x="5735638" y="2813050"/>
          <p14:tracePt t="6530" x="5745163" y="2813050"/>
          <p14:tracePt t="6542" x="5753100" y="2813050"/>
          <p14:tracePt t="6566" x="5762625" y="2813050"/>
          <p14:tracePt t="6567" x="5772150" y="2813050"/>
          <p14:tracePt t="6568" x="5781675" y="2813050"/>
          <p14:tracePt t="6570" x="5789613" y="2813050"/>
          <p14:tracePt t="6572" x="5799138" y="2813050"/>
          <p14:tracePt t="6573" x="5808663" y="2813050"/>
          <p14:tracePt t="6575" x="5818188" y="2813050"/>
          <p14:tracePt t="6576" x="5826125" y="2813050"/>
          <p14:tracePt t="6577" x="5835650" y="2813050"/>
          <p14:tracePt t="6580" x="5845175" y="2820988"/>
          <p14:tracePt t="6581" x="5854700" y="2820988"/>
          <p14:tracePt t="6584" x="5862638" y="2820988"/>
          <p14:tracePt t="6586" x="5872163" y="2820988"/>
          <p14:tracePt t="6588" x="5908675" y="2820988"/>
          <p14:tracePt t="6590" x="5918200" y="2820988"/>
          <p14:tracePt t="6591" x="5927725" y="2820988"/>
          <p14:tracePt t="6593" x="5935663" y="2820988"/>
          <p14:tracePt t="6594" x="5945188" y="2820988"/>
          <p14:tracePt t="6596" x="5964238" y="2820988"/>
          <p14:tracePt t="6598" x="5972175" y="2820988"/>
          <p14:tracePt t="6599" x="5981700" y="2820988"/>
          <p14:tracePt t="6601" x="5991225" y="2820988"/>
          <p14:tracePt t="6602" x="6000750" y="2820988"/>
          <p14:tracePt t="6604" x="6008688" y="2820988"/>
          <p14:tracePt t="6605" x="6018213" y="2820988"/>
          <p14:tracePt t="6606" x="6027738" y="2820988"/>
          <p14:tracePt t="6608" x="6037263" y="2820988"/>
          <p14:tracePt t="6609" x="6045200" y="2820988"/>
          <p14:tracePt t="6610" x="6054725" y="2820988"/>
          <p14:tracePt t="6613" x="6073775" y="2820988"/>
          <p14:tracePt t="6614" x="6081713" y="2820988"/>
          <p14:tracePt t="6617" x="6091238" y="2820988"/>
          <p14:tracePt t="6618" x="6100763" y="2820988"/>
          <p14:tracePt t="6619" x="6110288" y="2820988"/>
          <p14:tracePt t="6620" x="6118225" y="2820988"/>
          <p14:tracePt t="6622" x="6127750" y="2820988"/>
          <p14:tracePt t="6623" x="6137275" y="2820988"/>
          <p14:tracePt t="6625" x="6146800" y="2820988"/>
          <p14:tracePt t="6626" x="6154738" y="2820988"/>
          <p14:tracePt t="6627" x="6164263" y="2820988"/>
          <p14:tracePt t="6629" x="6173788" y="2820988"/>
          <p14:tracePt t="6630" x="6183313" y="2820988"/>
          <p14:tracePt t="6631" x="6191250" y="2820988"/>
          <p14:tracePt t="6633" x="6200775" y="2820988"/>
          <p14:tracePt t="6634" x="6210300" y="2820988"/>
          <p14:tracePt t="6635" x="6219825" y="2820988"/>
          <p14:tracePt t="6637" x="6227763" y="2820988"/>
          <p14:tracePt t="6638" x="6237288" y="2820988"/>
          <p14:tracePt t="6640" x="6246813" y="2820988"/>
          <p14:tracePt t="6642" x="6256338" y="2820988"/>
          <p14:tracePt t="6643" x="6264275" y="2820988"/>
          <p14:tracePt t="6644" x="6273800" y="2820988"/>
          <p14:tracePt t="6646" x="6292850" y="2820988"/>
          <p14:tracePt t="6647" x="6300788" y="2820988"/>
          <p14:tracePt t="6648" x="6310313" y="2820988"/>
          <p14:tracePt t="6650" x="6319838" y="2820988"/>
          <p14:tracePt t="6651" x="6329363" y="2820988"/>
          <p14:tracePt t="6652" x="6337300" y="2820988"/>
          <p14:tracePt t="6653" x="6346825" y="2820988"/>
          <p14:tracePt t="6655" x="6356350" y="2820988"/>
          <p14:tracePt t="6656" x="6365875" y="2820988"/>
          <p14:tracePt t="6658" x="6373813" y="2820988"/>
          <p14:tracePt t="6659" x="6383338" y="2820988"/>
          <p14:tracePt t="6660" x="6392863" y="2820988"/>
          <p14:tracePt t="6661" x="6402388" y="2820988"/>
          <p14:tracePt t="6663" x="6410325" y="2820988"/>
          <p14:tracePt t="6664" x="6419850" y="2820988"/>
          <p14:tracePt t="6665" x="6429375" y="2820988"/>
          <p14:tracePt t="6666" x="6438900" y="2820988"/>
          <p14:tracePt t="6667" x="6446838" y="2820988"/>
          <p14:tracePt t="6668" x="6456363" y="2820988"/>
          <p14:tracePt t="6669" x="6465888" y="2820988"/>
          <p14:tracePt t="6670" x="6475413" y="2820988"/>
          <p14:tracePt t="6671" x="6483350" y="2820988"/>
          <p14:tracePt t="6672" x="6492875" y="2820988"/>
          <p14:tracePt t="6674" x="6502400" y="2820988"/>
          <p14:tracePt t="6675" x="6511925" y="2820988"/>
          <p14:tracePt t="6676" x="6521450" y="2820988"/>
          <p14:tracePt t="6677" x="6529388" y="2820988"/>
          <p14:tracePt t="6678" x="6538913" y="2820988"/>
          <p14:tracePt t="6680" x="6548438" y="2820988"/>
          <p14:tracePt t="6680" x="6557963" y="2820988"/>
          <p14:tracePt t="6681" x="6565900" y="2820988"/>
          <p14:tracePt t="6683" x="6575425" y="2820988"/>
          <p14:tracePt t="6684" x="6584950" y="2820988"/>
          <p14:tracePt t="6685" x="6594475" y="2820988"/>
          <p14:tracePt t="6687" x="6611938" y="2820988"/>
          <p14:tracePt t="6689" x="6621463" y="2820988"/>
          <p14:tracePt t="6690" x="6630988" y="2820988"/>
          <p14:tracePt t="6691" x="6638925" y="2820988"/>
          <p14:tracePt t="6692" x="6648450" y="2820988"/>
          <p14:tracePt t="6694" x="6657975" y="2820988"/>
          <p14:tracePt t="6696" x="6675438" y="2820988"/>
          <p14:tracePt t="6697" x="6684963" y="2820988"/>
          <p14:tracePt t="6698" x="6694488" y="2820988"/>
          <p14:tracePt t="6699" x="6704013" y="2820988"/>
          <p14:tracePt t="6702" x="6711950" y="2820988"/>
          <p14:tracePt t="6703" x="6721475" y="2820988"/>
          <p14:tracePt t="6704" x="6731000" y="2820988"/>
          <p14:tracePt t="6705" x="6740525" y="2820988"/>
          <p14:tracePt t="6708" x="6748463" y="2820988"/>
          <p14:tracePt t="6709" x="6757988" y="2820988"/>
          <p14:tracePt t="6711" x="6767513" y="2820988"/>
          <p14:tracePt t="6713" x="6777038" y="2820988"/>
          <p14:tracePt t="6716" x="6784975" y="2820988"/>
          <p14:tracePt t="6718" x="6794500" y="2820988"/>
          <p14:tracePt t="6721" x="6813550" y="2820988"/>
          <p14:tracePt t="6722" x="6821488" y="2820988"/>
          <p14:tracePt t="6724" x="6831013" y="2820988"/>
          <p14:tracePt t="6726" x="6840538" y="2820988"/>
          <p14:tracePt t="6728" x="6850063" y="2820988"/>
          <p14:tracePt t="6731" x="6858000" y="2820988"/>
          <p14:tracePt t="6733" x="6867525" y="2820988"/>
          <p14:tracePt t="6736" x="6877050" y="2820988"/>
          <p14:tracePt t="6738" x="6886575" y="2820988"/>
          <p14:tracePt t="6739" x="6894513" y="2820988"/>
          <p14:tracePt t="6742" x="6904038" y="2820988"/>
          <p14:tracePt t="6744" x="6913563" y="2820988"/>
          <p14:tracePt t="6747" x="6923088" y="2820988"/>
          <p14:tracePt t="6749" x="6931025" y="2820988"/>
          <p14:tracePt t="6751" x="6940550" y="2820988"/>
          <p14:tracePt t="6754" x="6950075" y="2820988"/>
          <p14:tracePt t="6756" x="6959600" y="2820988"/>
          <p14:tracePt t="6758" x="6967538" y="2820988"/>
          <p14:tracePt t="6761" x="6977063" y="2820988"/>
          <p14:tracePt t="6764" x="6986588" y="2820988"/>
          <p14:tracePt t="6769" x="6996113" y="2820988"/>
          <p14:tracePt t="6773" x="7004050" y="2820988"/>
          <p14:tracePt t="6777" x="7013575" y="2820988"/>
          <p14:tracePt t="6783" x="7023100" y="2820988"/>
          <p14:tracePt t="6789" x="7032625" y="2820988"/>
          <p14:tracePt t="6798" x="7040563" y="2820988"/>
          <p14:tracePt t="6811" x="7050088" y="2820988"/>
          <p14:tracePt t="6913" x="7069138" y="2820988"/>
          <p14:tracePt t="6918" x="7077075" y="2820988"/>
          <p14:tracePt t="6923" x="7086600" y="2820988"/>
          <p14:tracePt t="6926" x="7096125" y="2820988"/>
          <p14:tracePt t="6929" x="7105650" y="2820988"/>
          <p14:tracePt t="6930" x="7113588" y="2813050"/>
          <p14:tracePt t="6935" x="7123113" y="2813050"/>
          <p14:tracePt t="6938" x="7132638" y="2803525"/>
          <p14:tracePt t="6939" x="7142163" y="2803525"/>
          <p14:tracePt t="6940" x="7150100" y="2803525"/>
          <p14:tracePt t="6941" x="7159625" y="2794000"/>
          <p14:tracePt t="6943" x="7169150" y="2794000"/>
          <p14:tracePt t="6946" x="7178675" y="2784475"/>
          <p14:tracePt t="6948" x="7186613" y="2784475"/>
          <p14:tracePt t="6950" x="7196138" y="2784475"/>
          <p14:tracePt t="6952" x="7215188" y="2776538"/>
          <p14:tracePt t="6955" x="7242175" y="2767013"/>
          <p14:tracePt t="6956" x="7251700" y="2767013"/>
          <p14:tracePt t="6958" x="7259638" y="2757488"/>
          <p14:tracePt t="6959" x="7269163" y="2757488"/>
          <p14:tracePt t="6960" x="7278688" y="2757488"/>
          <p14:tracePt t="6963" x="7296150" y="2740025"/>
          <p14:tracePt t="6964" x="7305675" y="2740025"/>
          <p14:tracePt t="6965" x="7315200" y="2730500"/>
          <p14:tracePt t="6969" x="7324725" y="2730500"/>
          <p14:tracePt t="6970" x="7342188" y="2720975"/>
          <p14:tracePt t="6973" x="7351713" y="2720975"/>
          <p14:tracePt t="6974" x="7361238" y="2711450"/>
          <p14:tracePt t="6975" x="7370763" y="2711450"/>
          <p14:tracePt t="6977" x="7378700" y="2711450"/>
          <p14:tracePt t="6978" x="7388225" y="2711450"/>
          <p14:tracePt t="6980" x="7397750" y="2703513"/>
          <p14:tracePt t="6981" x="7407275" y="2703513"/>
          <p14:tracePt t="6985" x="7415213" y="2693988"/>
          <p14:tracePt t="6987" x="7434263" y="2693988"/>
          <p14:tracePt t="6989" x="7451725" y="2693988"/>
          <p14:tracePt t="6990" x="7461250" y="2684463"/>
          <p14:tracePt t="6992" x="7470775" y="2684463"/>
          <p14:tracePt t="6999" x="7497763" y="2674938"/>
          <p14:tracePt t="7001" x="7507288" y="2667000"/>
          <p14:tracePt t="7004" x="7516813" y="2667000"/>
          <p14:tracePt t="7005" x="7524750" y="2667000"/>
          <p14:tracePt t="7006" x="7534275" y="2657475"/>
          <p14:tracePt t="7020" x="7561263" y="2647950"/>
          <p14:tracePt t="9170" x="7570788" y="2647950"/>
          <p14:tracePt t="9173" x="7589838" y="2647950"/>
          <p14:tracePt t="9175" x="7597775" y="2647950"/>
          <p14:tracePt t="9177" x="7616825" y="2657475"/>
          <p14:tracePt t="9179" x="7626350" y="2657475"/>
          <p14:tracePt t="9181" x="7643813" y="2667000"/>
          <p14:tracePt t="9183" x="7653338" y="2667000"/>
          <p14:tracePt t="9184" x="7662863" y="2674938"/>
          <p14:tracePt t="9186" x="7670800" y="2674938"/>
          <p14:tracePt t="9189" x="7707313" y="2703513"/>
          <p14:tracePt t="9191" x="7716838" y="2703513"/>
          <p14:tracePt t="9192" x="7735888" y="2711450"/>
          <p14:tracePt t="9193" x="7753350" y="2720975"/>
          <p14:tracePt t="9195" x="7780338" y="2730500"/>
          <p14:tracePt t="9200" x="7808913" y="2740025"/>
          <p14:tracePt t="9201" x="7816850" y="2740025"/>
          <p14:tracePt t="9202" x="7826375" y="2747963"/>
          <p14:tracePt t="9204" x="7853363" y="2757488"/>
          <p14:tracePt t="9208" x="7881938" y="2767013"/>
          <p14:tracePt t="9221" x="7889875" y="2767013"/>
          <p14:tracePt t="9222" x="7908925" y="2767013"/>
          <p14:tracePt t="9223" x="7918450" y="2767013"/>
          <p14:tracePt t="9224" x="7945438" y="2776538"/>
          <p14:tracePt t="9225" x="7954963" y="2776538"/>
          <p14:tracePt t="9226" x="7962900" y="2784475"/>
          <p14:tracePt t="9227" x="7972425" y="2784475"/>
          <p14:tracePt t="9228" x="7991475" y="2784475"/>
          <p14:tracePt t="9229" x="7999413" y="2794000"/>
          <p14:tracePt t="9230" x="8018463" y="2794000"/>
          <p14:tracePt t="9232" x="8027988" y="2803525"/>
          <p14:tracePt t="9233" x="8045450" y="2820988"/>
          <p14:tracePt t="9237" x="8101013" y="2830513"/>
          <p14:tracePt t="9238" x="8108950" y="2840038"/>
          <p14:tracePt t="9239" x="8128000" y="2840038"/>
          <p14:tracePt t="9240" x="8137525" y="2849563"/>
          <p14:tracePt t="9241" x="8154988" y="2849563"/>
          <p14:tracePt t="9242" x="8164513" y="2849563"/>
          <p14:tracePt t="9243" x="8174038" y="2857500"/>
          <p14:tracePt t="9244" x="8183563" y="2857500"/>
          <p14:tracePt t="9245" x="8201025" y="2867025"/>
          <p14:tracePt t="9246" x="8210550" y="2867025"/>
          <p14:tracePt t="9249" x="8247063" y="2876550"/>
          <p14:tracePt t="9250" x="8256588" y="2876550"/>
          <p14:tracePt t="9251" x="8264525" y="2886075"/>
          <p14:tracePt t="9252" x="8283575" y="2886075"/>
          <p14:tracePt t="9255" x="8310563" y="2894013"/>
          <p14:tracePt t="9256" x="8320088" y="2894013"/>
          <p14:tracePt t="9257" x="8329613" y="2903538"/>
          <p14:tracePt t="9258" x="8337550" y="2903538"/>
          <p14:tracePt t="9258" x="8347075" y="2913063"/>
          <p14:tracePt t="9260" x="8356600" y="2913063"/>
          <p14:tracePt t="9265" x="8410575" y="2922588"/>
          <p14:tracePt t="9267" x="8439150" y="2940050"/>
          <p14:tracePt t="9269" x="8456613" y="2940050"/>
          <p14:tracePt t="9271" x="8475663" y="2949575"/>
          <p14:tracePt t="9272" x="8483600" y="2959100"/>
          <p14:tracePt t="9276" x="8512175" y="2968625"/>
          <p14:tracePt t="9277" x="8529638" y="2976563"/>
          <p14:tracePt t="9278" x="8539163" y="2976563"/>
          <p14:tracePt t="9279" x="8548688" y="2976563"/>
          <p14:tracePt t="9281" x="8556625" y="2986088"/>
          <p14:tracePt t="9283" x="8575675" y="3005138"/>
          <p14:tracePt t="9288" x="8602663" y="3022600"/>
          <p14:tracePt t="9289" x="8621713" y="3022600"/>
          <p14:tracePt t="9290" x="8629650" y="3032125"/>
          <p14:tracePt t="9293" x="8639175" y="3032125"/>
          <p14:tracePt t="9294" x="8648700" y="3041650"/>
          <p14:tracePt t="9308" x="8658225" y="3041650"/>
          <p14:tracePt t="9311" x="8666163" y="3049588"/>
          <p14:tracePt t="9311" x="8675688" y="3059113"/>
          <p14:tracePt t="9313" x="8685213" y="3059113"/>
          <p14:tracePt t="9316" x="8694738" y="3078163"/>
          <p14:tracePt t="9317" x="8702675" y="3086100"/>
          <p14:tracePt t="9318" x="8712200" y="3095625"/>
          <p14:tracePt t="9320" x="8721725" y="3114675"/>
          <p14:tracePt t="9321" x="8731250" y="3114675"/>
          <p14:tracePt t="9322" x="8739188" y="3122613"/>
          <p14:tracePt t="9323" x="8748713" y="3132138"/>
          <p14:tracePt t="9323" x="8748713" y="3141663"/>
          <p14:tracePt t="9324" x="8758238" y="3151188"/>
          <p14:tracePt t="9325" x="8767763" y="3159125"/>
          <p14:tracePt t="9326" x="8775700" y="3159125"/>
          <p14:tracePt t="9330" x="8785225" y="3159125"/>
          <p14:tracePt t="9330" x="8794750" y="3168650"/>
          <p14:tracePt t="9332" x="8812213" y="3187700"/>
          <p14:tracePt t="9333" x="8821738" y="3195638"/>
          <p14:tracePt t="9335" x="8831263" y="3205163"/>
          <p14:tracePt t="9337" x="8848725" y="3214688"/>
          <p14:tracePt t="9338" x="8858250" y="3224213"/>
          <p14:tracePt t="9339" x="8867775" y="3232150"/>
          <p14:tracePt t="9340" x="8877300" y="3241675"/>
          <p14:tracePt t="9340" x="8885238" y="3251200"/>
          <p14:tracePt t="9341" x="8894763" y="3260725"/>
          <p14:tracePt t="9342" x="8904288" y="3268663"/>
          <p14:tracePt t="9343" x="8913813" y="3268663"/>
          <p14:tracePt t="9344" x="8921750" y="3287713"/>
          <p14:tracePt t="9345" x="8931275" y="3297238"/>
          <p14:tracePt t="9346" x="8940800" y="3305175"/>
          <p14:tracePt t="9347" x="8967788" y="3314700"/>
          <p14:tracePt t="9349" x="8986838" y="3324225"/>
          <p14:tracePt t="9350" x="8996363" y="3333750"/>
          <p14:tracePt t="9353" x="9013825" y="3341688"/>
          <p14:tracePt t="9355" x="9023350" y="3351213"/>
          <p14:tracePt t="9357" x="9059863" y="3370263"/>
          <p14:tracePt t="9358" x="9069388" y="3370263"/>
          <p14:tracePt t="9358" x="9077325" y="3378200"/>
          <p14:tracePt t="9359" x="9096375" y="3387725"/>
          <p14:tracePt t="9361" x="9105900" y="3397250"/>
          <p14:tracePt t="9362" x="9113838" y="3397250"/>
          <p14:tracePt t="9363" x="9123363" y="3406775"/>
          <p14:tracePt t="9366" x="9142413" y="3424238"/>
          <p14:tracePt t="9366" x="9169400" y="3433763"/>
          <p14:tracePt t="9369" x="9178925" y="3443288"/>
          <p14:tracePt t="9370" x="9186863" y="3443288"/>
          <p14:tracePt t="9372" x="9205913" y="3451225"/>
          <p14:tracePt t="9373" x="9215438" y="3460750"/>
          <p14:tracePt t="9375" x="9232900" y="3460750"/>
          <p14:tracePt t="9376" x="9242425" y="3470275"/>
          <p14:tracePt t="9376" x="9251950" y="3470275"/>
          <p14:tracePt t="9377" x="9259888" y="3479800"/>
          <p14:tracePt t="9378" x="9269413" y="3479800"/>
          <p14:tracePt t="9379" x="9278938" y="3479800"/>
          <p14:tracePt t="9381" x="9288463" y="3487738"/>
          <p14:tracePt t="9382" x="9296400" y="3487738"/>
          <p14:tracePt t="9383" x="9305925" y="3487738"/>
          <p14:tracePt t="9385" x="9315450" y="3497263"/>
          <p14:tracePt t="9386" x="9324975" y="3497263"/>
          <p14:tracePt t="9388" x="9361488" y="3506788"/>
          <p14:tracePt t="9389" x="9369425" y="3506788"/>
          <p14:tracePt t="9391" x="9388475" y="3516313"/>
          <p14:tracePt t="9392" x="9398000" y="3516313"/>
          <p14:tracePt t="9392" x="9405938" y="3516313"/>
          <p14:tracePt t="9393" x="9424988" y="3524250"/>
          <p14:tracePt t="9395" x="9434513" y="3524250"/>
          <p14:tracePt t="9396" x="9442450" y="3524250"/>
          <p14:tracePt t="9397" x="9461500" y="3533775"/>
          <p14:tracePt t="9399" x="9471025" y="3533775"/>
          <p14:tracePt t="9400" x="9478963" y="3533775"/>
          <p14:tracePt t="9401" x="9498013" y="3543300"/>
          <p14:tracePt t="9401" x="9515475" y="3543300"/>
          <p14:tracePt t="9406" x="9571038" y="3560763"/>
          <p14:tracePt t="9407" x="9580563" y="3570288"/>
          <p14:tracePt t="9407" x="9598025" y="3570288"/>
          <p14:tracePt t="9408" x="9607550" y="3570288"/>
          <p14:tracePt t="9409" x="9617075" y="3579813"/>
          <p14:tracePt t="9410" x="9634538" y="3579813"/>
          <p14:tracePt t="9411" x="9661525" y="3579813"/>
          <p14:tracePt t="9412" x="9671050" y="3589338"/>
          <p14:tracePt t="9413" x="9690100" y="3589338"/>
          <p14:tracePt t="9416" x="9717088" y="3589338"/>
          <p14:tracePt t="9417" x="9744075" y="3597275"/>
          <p14:tracePt t="9417" x="9753600" y="3597275"/>
          <p14:tracePt t="9419" x="9772650" y="3597275"/>
          <p14:tracePt t="9420" x="9790113" y="3606800"/>
          <p14:tracePt t="9421" x="9809163" y="3606800"/>
          <p14:tracePt t="9423" x="9836150" y="3616325"/>
          <p14:tracePt t="9423" x="9853613" y="3616325"/>
          <p14:tracePt t="9424" x="9863138" y="3616325"/>
          <p14:tracePt t="9425" x="9890125" y="3625850"/>
          <p14:tracePt t="9426" x="9909175" y="3625850"/>
          <p14:tracePt t="9427" x="9918700" y="3625850"/>
          <p14:tracePt t="9428" x="9926638" y="3625850"/>
          <p14:tracePt t="9429" x="9945688" y="3625850"/>
          <p14:tracePt t="9430" x="9963150" y="3643313"/>
          <p14:tracePt t="9433" x="9991725" y="3643313"/>
          <p14:tracePt t="9434" x="10009188" y="3643313"/>
          <p14:tracePt t="9435" x="10018713" y="3643313"/>
          <p14:tracePt t="9439" x="10072688" y="3652838"/>
          <p14:tracePt t="9441" x="10101263" y="3652838"/>
          <p14:tracePt t="9441" x="10109200" y="3652838"/>
          <p14:tracePt t="9442" x="10118725" y="3652838"/>
          <p14:tracePt t="9443" x="10128250" y="3652838"/>
          <p14:tracePt t="9444" x="10145713" y="3652838"/>
          <p14:tracePt t="9445" x="10155238" y="3652838"/>
          <p14:tracePt t="9446" x="10164763" y="3652838"/>
          <p14:tracePt t="9448" x="10174288" y="3652838"/>
          <p14:tracePt t="9450" x="10191750" y="3652838"/>
          <p14:tracePt t="9450" x="10201275" y="3652838"/>
          <p14:tracePt t="9453" x="10210800" y="3652838"/>
          <p14:tracePt t="9455" x="10228263" y="3652838"/>
          <p14:tracePt t="9456" x="10237788" y="3652838"/>
          <p14:tracePt t="9456" x="10247313" y="3652838"/>
          <p14:tracePt t="9457" x="10255250" y="3652838"/>
          <p14:tracePt t="9458" x="10264775" y="3652838"/>
          <p14:tracePt t="9460" x="10274300" y="3652838"/>
          <p14:tracePt t="9461" x="10283825" y="3652838"/>
          <p14:tracePt t="9462" x="10291763" y="3652838"/>
          <p14:tracePt t="9466" x="10310813" y="3652838"/>
          <p14:tracePt t="9468" x="10320338" y="3652838"/>
          <p14:tracePt t="9470" x="10328275" y="3652838"/>
          <p14:tracePt t="9472" x="10337800" y="3652838"/>
          <p14:tracePt t="9475" x="10347325" y="3652838"/>
          <p14:tracePt t="9477" x="10356850" y="3652838"/>
          <p14:tracePt t="9478" x="10364788" y="3643313"/>
          <p14:tracePt t="9484" x="10374313" y="3633788"/>
          <p14:tracePt t="9489" x="10383838" y="3633788"/>
          <p14:tracePt t="9492" x="10393363" y="3633788"/>
          <p14:tracePt t="9495" x="10401300" y="3625850"/>
          <p14:tracePt t="9502" x="10410825" y="3625850"/>
          <p14:tracePt t="9509" x="10420350" y="3625850"/>
          <p14:tracePt t="9554" x="10437813" y="3625850"/>
          <p14:tracePt t="9559" x="10437813" y="3633788"/>
          <p14:tracePt t="9563" x="10437813" y="3652838"/>
          <p14:tracePt t="9566" x="10437813" y="3662363"/>
          <p14:tracePt t="9567" x="10437813" y="3670300"/>
          <p14:tracePt t="9569" x="10437813" y="3679825"/>
          <p14:tracePt t="9570" x="10437813" y="3689350"/>
          <p14:tracePt t="9571" x="10437813" y="3698875"/>
          <p14:tracePt t="9573" x="10437813" y="3706813"/>
          <p14:tracePt t="9574" x="10437813" y="3716338"/>
          <p14:tracePt t="9574" x="10437813" y="3725863"/>
          <p14:tracePt t="9575" x="10437813" y="3735388"/>
          <p14:tracePt t="9578" x="10437813" y="3752850"/>
          <p14:tracePt t="9583" x="10447338" y="3798888"/>
          <p14:tracePt t="9585" x="10447338" y="3808413"/>
          <p14:tracePt t="9586" x="10447338" y="3816350"/>
          <p14:tracePt t="9587" x="10447338" y="3825875"/>
          <p14:tracePt t="9588" x="10447338" y="3835400"/>
          <p14:tracePt t="9590" x="10447338" y="3852863"/>
          <p14:tracePt t="9591" x="10447338" y="3862388"/>
          <p14:tracePt t="9592" x="10447338" y="3871913"/>
          <p14:tracePt t="9592" x="10447338" y="3881438"/>
          <p14:tracePt t="9593" x="10447338" y="3889375"/>
          <p14:tracePt t="9594" x="10447338" y="3898900"/>
          <p14:tracePt t="9595" x="10456863" y="3908425"/>
          <p14:tracePt t="9596" x="10456863" y="3917950"/>
          <p14:tracePt t="9602" x="10456863" y="3927475"/>
          <p14:tracePt t="9603" x="10456863" y="3954463"/>
          <p14:tracePt t="9605" x="10466388" y="3963988"/>
          <p14:tracePt t="9606" x="10466388" y="3971925"/>
          <p14:tracePt t="9607" x="10466388" y="3990975"/>
          <p14:tracePt t="9608" x="10474325" y="4000500"/>
          <p14:tracePt t="9609" x="10474325" y="4008438"/>
          <p14:tracePt t="9609" x="10474325" y="4017963"/>
          <p14:tracePt t="9610" x="10483850" y="4027488"/>
          <p14:tracePt t="9611" x="10483850" y="4037013"/>
          <p14:tracePt t="9612" x="10483850" y="4044950"/>
          <p14:tracePt t="9613" x="10483850" y="4054475"/>
          <p14:tracePt t="9616" x="10493375" y="4081463"/>
          <p14:tracePt t="9616" x="10493375" y="4090988"/>
          <p14:tracePt t="9618" x="10502900" y="4100513"/>
          <p14:tracePt t="9619" x="10502900" y="4110038"/>
          <p14:tracePt t="9620" x="10502900" y="4117975"/>
          <p14:tracePt t="9621" x="10510838" y="4146550"/>
          <p14:tracePt t="9622" x="10510838" y="4154488"/>
          <p14:tracePt t="9623" x="10520363" y="4164013"/>
          <p14:tracePt t="9623" x="10520363" y="4173538"/>
          <p14:tracePt t="9624" x="10529888" y="4183063"/>
          <p14:tracePt t="9625" x="10529888" y="4191000"/>
          <p14:tracePt t="9626" x="10529888" y="4200525"/>
          <p14:tracePt t="9627" x="10529888" y="4210050"/>
          <p14:tracePt t="9628" x="10539413" y="4219575"/>
          <p14:tracePt t="9629" x="10547350" y="4237038"/>
          <p14:tracePt t="9630" x="10547350" y="4246563"/>
          <p14:tracePt t="9633" x="10556875" y="4264025"/>
          <p14:tracePt t="9633" x="10556875" y="4273550"/>
          <p14:tracePt t="9635" x="10566400" y="4283075"/>
          <p14:tracePt t="9638" x="10593388" y="4319588"/>
          <p14:tracePt t="9640" x="10602913" y="4346575"/>
          <p14:tracePt t="9640" x="10612438" y="4356100"/>
          <p14:tracePt t="9641" x="10621963" y="4373563"/>
          <p14:tracePt t="9643" x="10629900" y="4383088"/>
          <p14:tracePt t="9644" x="10639425" y="4402138"/>
          <p14:tracePt t="9646" x="10648950" y="4429125"/>
          <p14:tracePt t="9647" x="10658475" y="4438650"/>
          <p14:tracePt t="9649" x="10666413" y="4446588"/>
          <p14:tracePt t="9650" x="10666413" y="4456113"/>
          <p14:tracePt t="9651" x="10675938" y="4465638"/>
          <p14:tracePt t="9656" x="10702925" y="4511675"/>
          <p14:tracePt t="9657" x="10712450" y="4519613"/>
          <p14:tracePt t="9658" x="10721975" y="4529138"/>
          <p14:tracePt t="9659" x="10731500" y="4548188"/>
          <p14:tracePt t="9661" x="10748963" y="4556125"/>
          <p14:tracePt t="9662" x="10758488" y="4565650"/>
          <p14:tracePt t="9664" x="10768013" y="4575175"/>
          <p14:tracePt t="9666" x="10775950" y="4584700"/>
          <p14:tracePt t="9668" x="10785475" y="4592638"/>
          <p14:tracePt t="9669" x="10795000" y="4602163"/>
          <p14:tracePt t="9673" x="10821988" y="4629150"/>
          <p14:tracePt t="9675" x="10831513" y="4638675"/>
          <p14:tracePt t="9677" x="10841038" y="4657725"/>
          <p14:tracePt t="9678" x="10848975" y="4665663"/>
          <p14:tracePt t="9680" x="10858500" y="4665663"/>
          <p14:tracePt t="9681" x="10868025" y="4675188"/>
          <p14:tracePt t="9684" x="10885488" y="4684713"/>
          <p14:tracePt t="9685" x="10895013" y="4684713"/>
          <p14:tracePt t="9686" x="10914063" y="4694238"/>
          <p14:tracePt t="9691" x="10950575" y="4702175"/>
          <p14:tracePt t="9692" x="10977563" y="4711700"/>
          <p14:tracePt t="9693" x="10987088" y="4711700"/>
          <p14:tracePt t="9694" x="11004550" y="4721225"/>
          <p14:tracePt t="9695" x="11014075" y="4721225"/>
          <p14:tracePt t="9696" x="11023600" y="4721225"/>
          <p14:tracePt t="9697" x="11031538" y="4721225"/>
          <p14:tracePt t="9700" x="11068050" y="4730750"/>
          <p14:tracePt t="9703" x="11104563" y="4748213"/>
          <p14:tracePt t="9705" x="11123613" y="4748213"/>
          <p14:tracePt t="9706" x="11133138" y="4748213"/>
          <p14:tracePt t="9707" x="11160125" y="4757738"/>
          <p14:tracePt t="9707" x="11169650" y="4757738"/>
          <p14:tracePt t="9708" x="11177588" y="4757738"/>
          <p14:tracePt t="9709" x="11187113" y="4757738"/>
          <p14:tracePt t="9710" x="11206163" y="4757738"/>
          <p14:tracePt t="9711" x="11214100" y="4757738"/>
          <p14:tracePt t="9712" x="11223625" y="4757738"/>
          <p14:tracePt t="9713" x="11242675" y="4767263"/>
          <p14:tracePt t="9714" x="11250613" y="4767263"/>
          <p14:tracePt t="9716" x="11287125" y="4767263"/>
          <p14:tracePt t="9717" x="11306175" y="4767263"/>
          <p14:tracePt t="9720" x="11323638" y="4767263"/>
          <p14:tracePt t="9721" x="11333163" y="4767263"/>
          <p14:tracePt t="9722" x="11352213" y="4767263"/>
          <p14:tracePt t="9723" x="11360150" y="4767263"/>
          <p14:tracePt t="9723" x="11379200" y="4767263"/>
          <p14:tracePt t="9724" x="11388725" y="4767263"/>
          <p14:tracePt t="9725" x="11398250" y="4767263"/>
          <p14:tracePt t="9726" x="11415713" y="4767263"/>
          <p14:tracePt t="9727" x="11425238" y="4767263"/>
          <p14:tracePt t="9728" x="11434763" y="4767263"/>
          <p14:tracePt t="9730" x="11461750" y="4767263"/>
          <p14:tracePt t="9730" x="11471275" y="4767263"/>
          <p14:tracePt t="9733" x="11498263" y="4767263"/>
          <p14:tracePt t="9734" x="11507788" y="4767263"/>
          <p14:tracePt t="9735" x="11525250" y="4767263"/>
          <p14:tracePt t="9737" x="11544300" y="4767263"/>
          <p14:tracePt t="9738" x="11552238" y="4767263"/>
          <p14:tracePt t="9739" x="11571288" y="4767263"/>
          <p14:tracePt t="9740" x="11580813" y="4767263"/>
          <p14:tracePt t="9741" x="11588750" y="4767263"/>
          <p14:tracePt t="9743" x="11607800" y="4767263"/>
          <p14:tracePt t="9743" x="11617325" y="4767263"/>
          <p14:tracePt t="9744" x="11644313" y="4767263"/>
          <p14:tracePt t="9745" x="11653838" y="4767263"/>
          <p14:tracePt t="9746" x="11661775" y="4767263"/>
          <p14:tracePt t="9747" x="11671300" y="4767263"/>
          <p14:tracePt t="9749" x="11680825" y="4767263"/>
          <p14:tracePt t="9750" x="11707813" y="4767263"/>
          <p14:tracePt t="9752" x="11717338" y="4767263"/>
          <p14:tracePt t="9767" x="11726863" y="4767263"/>
          <p14:tracePt t="9782" x="11744325" y="4757738"/>
          <p14:tracePt t="9784" x="11771313" y="4738688"/>
          <p14:tracePt t="9785" x="11780838" y="4730750"/>
          <p14:tracePt t="9787" x="11790363" y="4711700"/>
          <p14:tracePt t="9788" x="11799888" y="4702175"/>
          <p14:tracePt t="9789" x="11807825" y="4694238"/>
          <p14:tracePt t="9790" x="11817350" y="4684713"/>
          <p14:tracePt t="9791" x="11817350" y="4675188"/>
          <p14:tracePt t="9792" x="11826875" y="4665663"/>
          <p14:tracePt t="9792" x="11836400" y="4648200"/>
          <p14:tracePt t="9793" x="11844338" y="4638675"/>
          <p14:tracePt t="9795" x="11853863" y="4621213"/>
          <p14:tracePt t="9797" x="11863388" y="4611688"/>
          <p14:tracePt t="9800" x="11890375" y="4584700"/>
          <p14:tracePt t="9800" x="11890375" y="4575175"/>
          <p14:tracePt t="9802" x="11899900" y="4565650"/>
          <p14:tracePt t="9803" x="11909425" y="4548188"/>
          <p14:tracePt t="9803" x="11909425" y="4538663"/>
          <p14:tracePt t="9804" x="11917363" y="4529138"/>
          <p14:tracePt t="9805" x="11926888" y="4502150"/>
          <p14:tracePt t="9808" x="11936413" y="4483100"/>
          <p14:tracePt t="9809" x="11945938" y="4475163"/>
          <p14:tracePt t="9809" x="11945938" y="4465638"/>
          <p14:tracePt t="9810" x="11953875" y="4456113"/>
          <p14:tracePt t="9811" x="11963400" y="4438650"/>
          <p14:tracePt t="9812" x="11963400" y="4419600"/>
          <p14:tracePt t="9813" x="11972925" y="4402138"/>
          <p14:tracePt t="9815" x="11972925" y="4392613"/>
          <p14:tracePt t="9817" x="11982450" y="4373563"/>
          <p14:tracePt t="9817" x="11982450" y="4365625"/>
          <p14:tracePt t="9819" x="11990388" y="4346575"/>
          <p14:tracePt t="9820" x="11990388" y="4337050"/>
          <p14:tracePt t="9821" x="12009438" y="4319588"/>
          <p14:tracePt t="9824" x="12018963" y="4273550"/>
          <p14:tracePt t="9825" x="12026900" y="4256088"/>
          <p14:tracePt t="9825" x="12026900" y="4246563"/>
          <p14:tracePt t="9826" x="12026900" y="4227513"/>
          <p14:tracePt t="9827" x="12036425" y="4219575"/>
          <p14:tracePt t="9828" x="12036425" y="4200525"/>
          <p14:tracePt t="9829" x="12036425" y="4191000"/>
          <p14:tracePt t="9831" x="12045950" y="4183063"/>
          <p14:tracePt t="9833" x="12045950" y="4146550"/>
          <p14:tracePt t="9834" x="12055475" y="4137025"/>
          <p14:tracePt t="9835" x="12055475" y="4117975"/>
          <p14:tracePt t="9836" x="12055475" y="4110038"/>
          <p14:tracePt t="9838" x="12055475" y="4090988"/>
          <p14:tracePt t="9840" x="12063413" y="4064000"/>
          <p14:tracePt t="9840" x="12063413" y="4054475"/>
          <p14:tracePt t="9841" x="12063413" y="4044950"/>
          <p14:tracePt t="9843" x="12072938" y="4037013"/>
          <p14:tracePt t="9845" x="12072938" y="4027488"/>
          <p14:tracePt t="9846" x="12072938" y="4008438"/>
          <p14:tracePt t="9847" x="12072938" y="4000500"/>
          <p14:tracePt t="9850" x="12082463" y="3963988"/>
          <p14:tracePt t="9850" x="12082463" y="3954463"/>
          <p14:tracePt t="9852" x="12082463" y="3935413"/>
          <p14:tracePt t="9853" x="12082463" y="3927475"/>
          <p14:tracePt t="9854" x="12082463" y="3908425"/>
          <p14:tracePt t="9855" x="12082463" y="3898900"/>
          <p14:tracePt t="9856" x="12082463" y="3889375"/>
          <p14:tracePt t="9859" x="12082463" y="3862388"/>
          <p14:tracePt t="9860" x="12091988" y="3844925"/>
          <p14:tracePt t="9862" x="12091988" y="3835400"/>
          <p14:tracePt t="9863" x="12091988" y="3798888"/>
          <p14:tracePt t="9864" x="12091988" y="3789363"/>
          <p14:tracePt t="9865" x="12091988" y="3779838"/>
          <p14:tracePt t="9867" x="12091988" y="3752850"/>
          <p14:tracePt t="9868" x="12091988" y="3743325"/>
          <p14:tracePt t="9869" x="12091988" y="3735388"/>
          <p14:tracePt t="9874" x="12091988" y="3662363"/>
          <p14:tracePt t="9876" x="12091988" y="3643313"/>
          <p14:tracePt t="9876" x="12091988" y="3633788"/>
          <p14:tracePt t="9877" x="12091988" y="3625850"/>
          <p14:tracePt t="9878" x="12091988" y="3616325"/>
          <p14:tracePt t="9879" x="12091988" y="3606800"/>
          <p14:tracePt t="9880" x="12091988" y="3589338"/>
          <p14:tracePt t="9883" x="12091988" y="3570288"/>
          <p14:tracePt t="9884" x="12091988" y="3560763"/>
          <p14:tracePt t="9886" x="12091988" y="3552825"/>
          <p14:tracePt t="9887" x="12091988" y="3533775"/>
          <p14:tracePt t="9888" x="12091988" y="3524250"/>
          <p14:tracePt t="9901" x="12036425" y="3387725"/>
          <p14:tracePt t="9902" x="12026900" y="3378200"/>
          <p14:tracePt t="9904" x="12009438" y="3360738"/>
          <p14:tracePt t="9906" x="11990388" y="3341688"/>
          <p14:tracePt t="9908" x="11982450" y="3333750"/>
          <p14:tracePt t="9908" x="11972925" y="3324225"/>
          <p14:tracePt t="9909" x="11972925" y="3314700"/>
          <p14:tracePt t="9910" x="11963400" y="3305175"/>
          <p14:tracePt t="9911" x="11963400" y="3297238"/>
          <p14:tracePt t="9912" x="11953875" y="3287713"/>
          <p14:tracePt t="9914" x="11945938" y="3278188"/>
          <p14:tracePt t="9915" x="11936413" y="3268663"/>
          <p14:tracePt t="9917" x="11926888" y="3260725"/>
          <p14:tracePt t="9918" x="11917363" y="3251200"/>
          <p14:tracePt t="9919" x="11909425" y="3241675"/>
          <p14:tracePt t="9920" x="11899900" y="3232150"/>
          <p14:tracePt t="9924" x="11872913" y="3195638"/>
          <p14:tracePt t="9925" x="11863388" y="3187700"/>
          <p14:tracePt t="9925" x="11853863" y="3178175"/>
          <p14:tracePt t="9927" x="11844338" y="3168650"/>
          <p14:tracePt t="9928" x="11836400" y="3159125"/>
          <p14:tracePt t="9929" x="11826875" y="3151188"/>
          <p14:tracePt t="9930" x="11817350" y="3151188"/>
          <p14:tracePt t="9933" x="11799888" y="3132138"/>
          <p14:tracePt t="9935" x="11780838" y="3122613"/>
          <p14:tracePt t="9938" x="11744325" y="3105150"/>
          <p14:tracePt t="9941" x="11726863" y="3095625"/>
          <p14:tracePt t="9942" x="11717338" y="3086100"/>
          <p14:tracePt t="9943" x="11707813" y="3086100"/>
          <p14:tracePt t="9944" x="11698288" y="3078163"/>
          <p14:tracePt t="9945" x="11690350" y="3078163"/>
          <p14:tracePt t="9945" x="11680825" y="3068638"/>
          <p14:tracePt t="9946" x="11671300" y="3068638"/>
          <p14:tracePt t="9947" x="11661775" y="3059113"/>
          <p14:tracePt t="9950" x="11644313" y="3049588"/>
          <p14:tracePt t="9950" x="11617325" y="3049588"/>
          <p14:tracePt t="9951" x="11607800" y="3049588"/>
          <p14:tracePt t="9953" x="11598275" y="3041650"/>
          <p14:tracePt t="9955" x="11588750" y="3041650"/>
          <p14:tracePt t="9956" x="11580813" y="3032125"/>
          <p14:tracePt t="9957" x="11571288" y="3032125"/>
          <p14:tracePt t="9958" x="11561763" y="3032125"/>
          <p14:tracePt t="9958" x="11544300" y="3022600"/>
          <p14:tracePt t="9960" x="11534775" y="3022600"/>
          <p14:tracePt t="9961" x="11525250" y="3022600"/>
          <p14:tracePt t="9963" x="11515725" y="3022600"/>
          <p14:tracePt t="9963" x="11507788" y="3005138"/>
          <p14:tracePt t="9965" x="11488738" y="3005138"/>
          <p14:tracePt t="9967" x="11479213" y="3005138"/>
          <p14:tracePt t="9968" x="11471275" y="3005138"/>
          <p14:tracePt t="9969" x="11461750" y="3005138"/>
          <p14:tracePt t="9972" x="11434763" y="3005138"/>
          <p14:tracePt t="9973" x="11425238" y="3005138"/>
          <p14:tracePt t="9974" x="11398250" y="2995613"/>
          <p14:tracePt t="9975" x="11388725" y="2995613"/>
          <p14:tracePt t="9976" x="11379200" y="2995613"/>
          <p14:tracePt t="9977" x="11369675" y="2995613"/>
          <p14:tracePt t="9978" x="11360150" y="2995613"/>
          <p14:tracePt t="9979" x="11352213" y="2995613"/>
          <p14:tracePt t="9980" x="11342688" y="2995613"/>
          <p14:tracePt t="9983" x="11323638" y="2995613"/>
          <p14:tracePt t="9984" x="11315700" y="2995613"/>
          <p14:tracePt t="9985" x="11296650" y="2995613"/>
          <p14:tracePt t="9986" x="11287125" y="2995613"/>
          <p14:tracePt t="9990" x="11250613" y="2995613"/>
          <p14:tracePt t="9990" x="11242675" y="2995613"/>
          <p14:tracePt t="9991" x="11233150" y="2995613"/>
          <p14:tracePt t="9992" x="11223625" y="2995613"/>
          <p14:tracePt t="9994" x="11214100" y="2995613"/>
          <p14:tracePt t="9994" x="11206163" y="2995613"/>
          <p14:tracePt t="9995" x="11196638" y="2995613"/>
          <p14:tracePt t="9996" x="11187113" y="2995613"/>
          <p14:tracePt t="9997" x="11177588" y="2995613"/>
          <p14:tracePt t="10000" x="11160125" y="2995613"/>
          <p14:tracePt t="10001" x="11150600" y="2995613"/>
          <p14:tracePt t="10001" x="11123613" y="2995613"/>
          <p14:tracePt t="10002" x="11114088" y="2995613"/>
          <p14:tracePt t="10004" x="11104563" y="2995613"/>
          <p14:tracePt t="10005" x="11096625" y="2995613"/>
          <p14:tracePt t="10006" x="11087100" y="2995613"/>
          <p14:tracePt t="10007" x="11077575" y="2995613"/>
          <p14:tracePt t="10007" x="11068050" y="2995613"/>
          <p14:tracePt t="10009" x="11060113" y="2995613"/>
          <p14:tracePt t="10010" x="11050588" y="2995613"/>
          <p14:tracePt t="10010" x="11041063" y="2995613"/>
          <p14:tracePt t="10011" x="11031538" y="2995613"/>
          <p14:tracePt t="10012" x="11023600" y="2995613"/>
          <p14:tracePt t="10013" x="11014075" y="2995613"/>
          <p14:tracePt t="10015" x="11004550" y="2995613"/>
          <p14:tracePt t="10017" x="10987088" y="3005138"/>
          <p14:tracePt t="10018" x="10977563" y="3005138"/>
          <p14:tracePt t="10019" x="10968038" y="3005138"/>
          <p14:tracePt t="10020" x="10958513" y="3005138"/>
          <p14:tracePt t="10021" x="10950575" y="3005138"/>
          <p14:tracePt t="10023" x="10931525" y="3005138"/>
          <p14:tracePt t="10025" x="10914063" y="3013075"/>
          <p14:tracePt t="10026" x="10904538" y="3013075"/>
          <p14:tracePt t="10027" x="10895013" y="3013075"/>
          <p14:tracePt t="10028" x="10885488" y="3013075"/>
          <p14:tracePt t="10028" x="10877550" y="3013075"/>
          <p14:tracePt t="10031" x="10868025" y="3013075"/>
          <p14:tracePt t="10031" x="10858500" y="3022600"/>
          <p14:tracePt t="10034" x="10841038" y="3022600"/>
          <p14:tracePt t="10035" x="10831513" y="3022600"/>
          <p14:tracePt t="10039" x="10785475" y="3032125"/>
          <p14:tracePt t="10041" x="10775950" y="3032125"/>
          <p14:tracePt t="10042" x="10768013" y="3032125"/>
          <p14:tracePt t="10043" x="10758488" y="3032125"/>
          <p14:tracePt t="10043" x="10739438" y="3049588"/>
          <p14:tracePt t="10046" x="10731500" y="3049588"/>
          <p14:tracePt t="10047" x="10721975" y="3049588"/>
          <p14:tracePt t="10050" x="10702925" y="3059113"/>
          <p14:tracePt t="10054" x="10675938" y="3059113"/>
          <p14:tracePt t="10055" x="10666413" y="3068638"/>
          <p14:tracePt t="10057" x="10658475" y="3068638"/>
          <p14:tracePt t="10057" x="10648950" y="3078163"/>
          <p14:tracePt t="10059" x="10639425" y="3078163"/>
          <p14:tracePt t="10060" x="10629900" y="3078163"/>
          <p14:tracePt t="10063" x="10612438" y="3086100"/>
          <p14:tracePt t="10064" x="10602913" y="3086100"/>
          <p14:tracePt t="10067" x="10593388" y="3095625"/>
          <p14:tracePt t="10069" x="10585450" y="3095625"/>
          <p14:tracePt t="10071" x="10566400" y="3095625"/>
          <p14:tracePt t="10073" x="10547350" y="3105150"/>
          <p14:tracePt t="10076" x="10539413" y="3105150"/>
          <p14:tracePt t="10078" x="10529888" y="3114675"/>
          <p14:tracePt t="10080" x="10520363" y="3114675"/>
          <p14:tracePt t="10081" x="10510838" y="3122613"/>
          <p14:tracePt t="10084" x="10493375" y="3132138"/>
          <p14:tracePt t="10088" x="10474325" y="3141663"/>
          <p14:tracePt t="10092" x="10466388" y="3151188"/>
          <p14:tracePt t="10093" x="10456863" y="3159125"/>
          <p14:tracePt t="10096" x="10447338" y="3168650"/>
          <p14:tracePt t="10098" x="10437813" y="3178175"/>
          <p14:tracePt t="10101" x="10429875" y="3178175"/>
          <p14:tracePt t="10102" x="10420350" y="3187700"/>
          <p14:tracePt t="10105" x="10410825" y="3195638"/>
          <p14:tracePt t="10107" x="10401300" y="3205163"/>
          <p14:tracePt t="10110" x="10393363" y="3214688"/>
          <p14:tracePt t="10113" x="10383838" y="3224213"/>
          <p14:tracePt t="10115" x="10374313" y="3232150"/>
          <p14:tracePt t="10118" x="10364788" y="3241675"/>
          <p14:tracePt t="10121" x="10356850" y="3251200"/>
          <p14:tracePt t="10124" x="10347325" y="3260725"/>
          <p14:tracePt t="10127" x="10328275" y="3278188"/>
          <p14:tracePt t="10131" x="10328275" y="3287713"/>
          <p14:tracePt t="10133" x="10320338" y="3297238"/>
          <p14:tracePt t="10136" x="10310813" y="3305175"/>
          <p14:tracePt t="10141" x="10301288" y="3324225"/>
          <p14:tracePt t="10144" x="10291763" y="3333750"/>
          <p14:tracePt t="10146" x="10291763" y="3341688"/>
          <p14:tracePt t="10147" x="10283825" y="3351213"/>
          <p14:tracePt t="10151" x="10274300" y="3360738"/>
          <p14:tracePt t="10154" x="10274300" y="3370263"/>
          <p14:tracePt t="10155" x="10264775" y="3378200"/>
          <p14:tracePt t="10158" x="10264775" y="3387725"/>
          <p14:tracePt t="10160" x="10255250" y="3397250"/>
          <p14:tracePt t="10163" x="10255250" y="3406775"/>
          <p14:tracePt t="10164" x="10247313" y="3414713"/>
          <p14:tracePt t="10171" x="10237788" y="3433763"/>
          <p14:tracePt t="10174" x="10228263" y="3460750"/>
          <p14:tracePt t="10178" x="10218738" y="3470275"/>
          <p14:tracePt t="10180" x="10218738" y="3479800"/>
          <p14:tracePt t="10184" x="10210800" y="3497263"/>
          <p14:tracePt t="10185" x="10210800" y="3506788"/>
          <p14:tracePt t="10189" x="10201275" y="3516313"/>
          <p14:tracePt t="10189" x="10201275" y="3524250"/>
          <p14:tracePt t="10191" x="10201275" y="3533775"/>
          <p14:tracePt t="10192" x="10191750" y="3543300"/>
          <p14:tracePt t="10193" x="10191750" y="3552825"/>
          <p14:tracePt t="10196" x="10191750" y="3560763"/>
          <p14:tracePt t="10197" x="10191750" y="3570288"/>
          <p14:tracePt t="10200" x="10182225" y="3579813"/>
          <p14:tracePt t="10201" x="10182225" y="3589338"/>
          <p14:tracePt t="10205" x="10174288" y="3616325"/>
          <p14:tracePt t="10207" x="10174288" y="3625850"/>
          <p14:tracePt t="10209" x="10174288" y="3633788"/>
          <p14:tracePt t="10210" x="10174288" y="3643313"/>
          <p14:tracePt t="10212" x="10174288" y="3652838"/>
          <p14:tracePt t="10213" x="10174288" y="3662363"/>
          <p14:tracePt t="10213" x="10164763" y="3670300"/>
          <p14:tracePt t="10217" x="10164763" y="3689350"/>
          <p14:tracePt t="10219" x="10164763" y="3698875"/>
          <p14:tracePt t="10220" x="10164763" y="3706813"/>
          <p14:tracePt t="10222" x="10164763" y="3716338"/>
          <p14:tracePt t="10223" x="10164763" y="3725863"/>
          <p14:tracePt t="10224" x="10164763" y="3743325"/>
          <p14:tracePt t="10226" x="10164763" y="3752850"/>
          <p14:tracePt t="10227" x="10164763" y="3762375"/>
          <p14:tracePt t="10227" x="10164763" y="3771900"/>
          <p14:tracePt t="10230" x="10164763" y="3779838"/>
          <p14:tracePt t="10230" x="10164763" y="3789363"/>
          <p14:tracePt t="10232" x="10164763" y="3798888"/>
          <p14:tracePt t="10234" x="10164763" y="3808413"/>
          <p14:tracePt t="10235" x="10164763" y="3816350"/>
          <p14:tracePt t="10236" x="10164763" y="3825875"/>
          <p14:tracePt t="10237" x="10164763" y="3835400"/>
          <p14:tracePt t="10239" x="10164763" y="3844925"/>
          <p14:tracePt t="10241" x="10164763" y="3862388"/>
          <p14:tracePt t="10243" x="10164763" y="3881438"/>
          <p14:tracePt t="10245" x="10164763" y="3889375"/>
          <p14:tracePt t="10245" x="10164763" y="3898900"/>
          <p14:tracePt t="10250" x="10164763" y="3908425"/>
          <p14:tracePt t="10252" x="10164763" y="3927475"/>
          <p14:tracePt t="10252" x="10164763" y="3935413"/>
          <p14:tracePt t="10254" x="10164763" y="3944938"/>
          <p14:tracePt t="10255" x="10164763" y="3954463"/>
          <p14:tracePt t="10256" x="10164763" y="3963988"/>
          <p14:tracePt t="10257" x="10164763" y="3971925"/>
          <p14:tracePt t="10258" x="10164763" y="3981450"/>
          <p14:tracePt t="10258" x="10164763" y="3990975"/>
          <p14:tracePt t="10259" x="10164763" y="4000500"/>
          <p14:tracePt t="10260" x="10164763" y="4008438"/>
          <p14:tracePt t="10261" x="10164763" y="4017963"/>
          <p14:tracePt t="10262" x="10164763" y="4027488"/>
          <p14:tracePt t="10264" x="10164763" y="4037013"/>
          <p14:tracePt t="10266" x="10164763" y="4044950"/>
          <p14:tracePt t="10272" x="10174288" y="4054475"/>
          <p14:tracePt t="10273" x="10182225" y="4081463"/>
          <p14:tracePt t="10275" x="10182225" y="4100513"/>
          <p14:tracePt t="10277" x="10191750" y="4117975"/>
          <p14:tracePt t="10279" x="10191750" y="4146550"/>
          <p14:tracePt t="10279" x="10201275" y="4154488"/>
          <p14:tracePt t="10281" x="10201275" y="4164013"/>
          <p14:tracePt t="10283" x="10201275" y="4183063"/>
          <p14:tracePt t="10285" x="10210800" y="4191000"/>
          <p14:tracePt t="10287" x="10210800" y="4200525"/>
          <p14:tracePt t="10289" x="10218738" y="4227513"/>
          <p14:tracePt t="10291" x="10218738" y="4237038"/>
          <p14:tracePt t="10292" x="10228263" y="4246563"/>
          <p14:tracePt t="10292" x="10228263" y="4256088"/>
          <p14:tracePt t="10293" x="10228263" y="4264025"/>
          <p14:tracePt t="10295" x="10237788" y="4273550"/>
          <p14:tracePt t="10295" x="10237788" y="4283075"/>
          <p14:tracePt t="10296" x="10247313" y="4292600"/>
          <p14:tracePt t="10297" x="10247313" y="4300538"/>
          <p14:tracePt t="10300" x="10255250" y="4319588"/>
          <p14:tracePt t="10302" x="10255250" y="4329113"/>
          <p14:tracePt t="10303" x="10264775" y="4337050"/>
          <p14:tracePt t="10304" x="10264775" y="4346575"/>
          <p14:tracePt t="10305" x="10264775" y="4365625"/>
          <p14:tracePt t="10306" x="10274300" y="4373563"/>
          <p14:tracePt t="10307" x="10274300" y="4383088"/>
          <p14:tracePt t="10308" x="10274300" y="4392613"/>
          <p14:tracePt t="10309" x="10283825" y="4402138"/>
          <p14:tracePt t="10312" x="10291763" y="4410075"/>
          <p14:tracePt t="10313" x="10291763" y="4419600"/>
          <p14:tracePt t="10313" x="10310813" y="4438650"/>
          <p14:tracePt t="10317" x="10320338" y="4446588"/>
          <p14:tracePt t="10318" x="10320338" y="4456113"/>
          <p14:tracePt t="10319" x="10320338" y="4465638"/>
          <p14:tracePt t="10322" x="10337800" y="4483100"/>
          <p14:tracePt t="10324" x="10347325" y="4492625"/>
          <p14:tracePt t="10326" x="10356850" y="4502150"/>
          <p14:tracePt t="10328" x="10356850" y="4511675"/>
          <p14:tracePt t="10328" x="10364788" y="4519613"/>
          <p14:tracePt t="10330" x="10374313" y="4538663"/>
          <p14:tracePt t="10334" x="10383838" y="4548188"/>
          <p14:tracePt t="10338" x="10393363" y="4565650"/>
          <p14:tracePt t="10339" x="10401300" y="4575175"/>
          <p14:tracePt t="10342" x="10401300" y="4592638"/>
          <p14:tracePt t="10344" x="10401300" y="4602163"/>
          <p14:tracePt t="10345" x="10410825" y="4611688"/>
          <p14:tracePt t="10347" x="10410825" y="4621213"/>
          <p14:tracePt t="10348" x="10420350" y="4629150"/>
          <p14:tracePt t="10351" x="10420350" y="4638675"/>
          <p14:tracePt t="10352" x="10429875" y="4648200"/>
          <p14:tracePt t="10354" x="10437813" y="4657725"/>
          <p14:tracePt t="10359" x="10447338" y="4665663"/>
          <p14:tracePt t="10361" x="10447338" y="4675188"/>
          <p14:tracePt t="10362" x="10456863" y="4684713"/>
          <p14:tracePt t="10365" x="10466388" y="4694238"/>
          <p14:tracePt t="10368" x="10474325" y="4702175"/>
          <p14:tracePt t="10369" x="10474325" y="4711700"/>
          <p14:tracePt t="10372" x="10483850" y="4730750"/>
          <p14:tracePt t="10374" x="10493375" y="4738688"/>
          <p14:tracePt t="10378" x="10502900" y="4748213"/>
          <p14:tracePt t="10380" x="10510838" y="4757738"/>
          <p14:tracePt t="10382" x="10520363" y="4775200"/>
          <p14:tracePt t="10385" x="10529888" y="4784725"/>
          <p14:tracePt t="10389" x="10539413" y="4794250"/>
          <p14:tracePt t="10391" x="10547350" y="4803775"/>
          <p14:tracePt t="10392" x="10556875" y="4811713"/>
          <p14:tracePt t="10394" x="10575925" y="4830763"/>
          <p14:tracePt t="10395" x="10585450" y="4840288"/>
          <p14:tracePt t="10397" x="10593388" y="4848225"/>
          <p14:tracePt t="10401" x="10612438" y="4867275"/>
          <p14:tracePt t="10402" x="10621963" y="4876800"/>
          <p14:tracePt t="10404" x="10629900" y="4884738"/>
          <p14:tracePt t="10406" x="10639425" y="4894263"/>
          <p14:tracePt t="10409" x="10648950" y="4903788"/>
          <p14:tracePt t="10411" x="10658475" y="4913313"/>
          <p14:tracePt t="10413" x="10666413" y="4913313"/>
          <p14:tracePt t="10414" x="10675938" y="4913313"/>
          <p14:tracePt t="10414" x="10685463" y="4922838"/>
          <p14:tracePt t="10418" x="10702925" y="4930775"/>
          <p14:tracePt t="10424" x="10721975" y="4940300"/>
          <p14:tracePt t="10424" x="10731500" y="4940300"/>
          <p14:tracePt t="10426" x="10739438" y="4940300"/>
          <p14:tracePt t="10427" x="10748963" y="4940300"/>
          <p14:tracePt t="10428" x="10758488" y="4949825"/>
          <p14:tracePt t="10430" x="10768013" y="4949825"/>
          <p14:tracePt t="10432" x="10775950" y="4949825"/>
          <p14:tracePt t="10434" x="10785475" y="4949825"/>
          <p14:tracePt t="10435" x="10795000" y="4949825"/>
          <p14:tracePt t="10436" x="10804525" y="4949825"/>
          <p14:tracePt t="10438" x="10812463" y="4949825"/>
          <p14:tracePt t="10439" x="10821988" y="4949825"/>
          <p14:tracePt t="10440" x="10831513" y="4949825"/>
          <p14:tracePt t="10442" x="10841038" y="4949825"/>
          <p14:tracePt t="10443" x="10848975" y="4949825"/>
          <p14:tracePt t="10444" x="10858500" y="4949825"/>
          <p14:tracePt t="10445" x="10868025" y="4949825"/>
          <p14:tracePt t="10445" x="10885488" y="4949825"/>
          <p14:tracePt t="10447" x="10895013" y="4949825"/>
          <p14:tracePt t="10449" x="10904538" y="4949825"/>
          <p14:tracePt t="10451" x="10922000" y="4949825"/>
          <p14:tracePt t="10452" x="10931525" y="4949825"/>
          <p14:tracePt t="10453" x="10941050" y="4949825"/>
          <p14:tracePt t="10454" x="10950575" y="4949825"/>
          <p14:tracePt t="10455" x="10958513" y="4949825"/>
          <p14:tracePt t="10456" x="10968038" y="4949825"/>
          <p14:tracePt t="10457" x="10977563" y="4949825"/>
          <p14:tracePt t="10457" x="10987088" y="4949825"/>
          <p14:tracePt t="10459" x="10995025" y="4949825"/>
          <p14:tracePt t="10459" x="11004550" y="4949825"/>
          <p14:tracePt t="10461" x="11014075" y="4949825"/>
          <p14:tracePt t="10461" x="11023600" y="4949825"/>
          <p14:tracePt t="10463" x="11031538" y="4940300"/>
          <p14:tracePt t="10463" x="11041063" y="4940300"/>
          <p14:tracePt t="10465" x="11050588" y="4940300"/>
          <p14:tracePt t="10467" x="11068050" y="4930775"/>
          <p14:tracePt t="10468" x="11077575" y="4930775"/>
          <p14:tracePt t="10469" x="11087100" y="4930775"/>
          <p14:tracePt t="10470" x="11096625" y="4922838"/>
          <p14:tracePt t="10471" x="11104563" y="4922838"/>
          <p14:tracePt t="10472" x="11114088" y="4922838"/>
          <p14:tracePt t="10473" x="11123613" y="4913313"/>
          <p14:tracePt t="10473" x="11133138" y="4913313"/>
          <p14:tracePt t="10474" x="11141075" y="4903788"/>
          <p14:tracePt t="10477" x="11160125" y="4894263"/>
          <p14:tracePt t="10477" x="11169650" y="4894263"/>
          <p14:tracePt t="10479" x="11177588" y="4884738"/>
          <p14:tracePt t="10479" x="11196638" y="4884738"/>
          <p14:tracePt t="10481" x="11206163" y="4876800"/>
          <p14:tracePt t="10482" x="11214100" y="4876800"/>
          <p14:tracePt t="10484" x="11233150" y="4857750"/>
          <p14:tracePt t="10485" x="11250613" y="4848225"/>
          <p14:tracePt t="10488" x="11279188" y="4840288"/>
          <p14:tracePt t="10489" x="11296650" y="4830763"/>
          <p14:tracePt t="10491" x="11306175" y="4821238"/>
          <p14:tracePt t="10494" x="11333163" y="4811713"/>
          <p14:tracePt t="10495" x="11342688" y="4803775"/>
          <p14:tracePt t="10496" x="11352213" y="4803775"/>
          <p14:tracePt t="10497" x="11360150" y="4794250"/>
          <p14:tracePt t="10498" x="11369675" y="4794250"/>
          <p14:tracePt t="10500" x="11406188" y="4775200"/>
          <p14:tracePt t="10502" x="11425238" y="4757738"/>
          <p14:tracePt t="10504" x="11434763" y="4748213"/>
          <p14:tracePt t="10507" x="11442700" y="4738688"/>
          <p14:tracePt t="10509" x="11461750" y="4730750"/>
          <p14:tracePt t="10510" x="11471275" y="4721225"/>
          <p14:tracePt t="10512" x="11479213" y="4711700"/>
          <p14:tracePt t="10513" x="11488738" y="4711700"/>
          <p14:tracePt t="10514" x="11498263" y="4702175"/>
          <p14:tracePt t="10518" x="11515725" y="4684713"/>
          <p14:tracePt t="10520" x="11525250" y="4675188"/>
          <p14:tracePt t="10522" x="11534775" y="4665663"/>
          <p14:tracePt t="10524" x="11544300" y="4657725"/>
          <p14:tracePt t="10528" x="11552238" y="4648200"/>
          <p14:tracePt t="10530" x="11561763" y="4638675"/>
          <p14:tracePt t="10532" x="11571288" y="4629150"/>
          <p14:tracePt t="10534" x="11588750" y="4621213"/>
          <p14:tracePt t="10538" x="11598275" y="4611688"/>
          <p14:tracePt t="10540" x="11607800" y="4602163"/>
          <p14:tracePt t="10543" x="11617325" y="4592638"/>
          <p14:tracePt t="10545" x="11625263" y="4584700"/>
          <p14:tracePt t="10551" x="11634788" y="4575175"/>
          <p14:tracePt t="10552" x="11644313" y="4565650"/>
          <p14:tracePt t="10557" x="11653838" y="4556125"/>
          <p14:tracePt t="10564" x="11661775" y="4548188"/>
          <p14:tracePt t="10691" x="11671300" y="4538663"/>
          <p14:tracePt t="10696" x="11680825" y="4529138"/>
          <p14:tracePt t="10701" x="11690350" y="4519613"/>
          <p14:tracePt t="10705" x="11698288" y="4502150"/>
          <p14:tracePt t="10708" x="11707813" y="4492625"/>
          <p14:tracePt t="10713" x="11717338" y="4465638"/>
          <p14:tracePt t="10718" x="11726863" y="4456113"/>
          <p14:tracePt t="10721" x="11734800" y="4446588"/>
          <p14:tracePt t="10723" x="11734800" y="4438650"/>
          <p14:tracePt t="10725" x="11744325" y="4429125"/>
          <p14:tracePt t="10727" x="11753850" y="4419600"/>
          <p14:tracePt t="10731" x="11753850" y="4410075"/>
          <p14:tracePt t="10735" x="11763375" y="4392613"/>
          <p14:tracePt t="10739" x="11771313" y="4373563"/>
          <p14:tracePt t="10742" x="11771313" y="4365625"/>
          <p14:tracePt t="10743" x="11780838" y="4356100"/>
          <p14:tracePt t="10744" x="11780838" y="4346575"/>
          <p14:tracePt t="10748" x="11780838" y="4337050"/>
          <p14:tracePt t="10749" x="11790363" y="4329113"/>
          <p14:tracePt t="10751" x="11790363" y="4319588"/>
          <p14:tracePt t="10753" x="11790363" y="4310063"/>
          <p14:tracePt t="10756" x="11799888" y="4300538"/>
          <p14:tracePt t="10757" x="11799888" y="4292600"/>
          <p14:tracePt t="10758" x="11807825" y="4283075"/>
          <p14:tracePt t="10760" x="11807825" y="4273550"/>
          <p14:tracePt t="10762" x="11807825" y="4264025"/>
          <p14:tracePt t="10763" x="11817350" y="4256088"/>
          <p14:tracePt t="10768" x="11817350" y="4246563"/>
          <p14:tracePt t="10769" x="11826875" y="4227513"/>
          <p14:tracePt t="10774" x="11826875" y="4219575"/>
          <p14:tracePt t="10775" x="11826875" y="4200525"/>
          <p14:tracePt t="10777" x="11836400" y="4191000"/>
          <p14:tracePt t="10780" x="11836400" y="4183063"/>
          <p14:tracePt t="10782" x="11836400" y="4173538"/>
          <p14:tracePt t="10784" x="11836400" y="4164013"/>
          <p14:tracePt t="10786" x="11844338" y="4154488"/>
          <p14:tracePt t="10791" x="11844338" y="4146550"/>
          <p14:tracePt t="10794" x="11844338" y="4137025"/>
          <p14:tracePt t="10797" x="11844338" y="4127500"/>
          <p14:tracePt t="10801" x="11844338" y="4117975"/>
          <p14:tracePt t="10805" x="11844338" y="4110038"/>
          <p14:tracePt t="10809" x="11844338" y="4100513"/>
          <p14:tracePt t="10814" x="11844338" y="4090988"/>
          <p14:tracePt t="10819" x="11844338" y="4081463"/>
          <p14:tracePt t="10827" x="11844338" y="4073525"/>
          <p14:tracePt t="10833" x="11844338" y="4064000"/>
          <p14:tracePt t="10840" x="11844338" y="4054475"/>
          <p14:tracePt t="10853" x="11844338" y="4044950"/>
          <p14:tracePt t="10861" x="11844338" y="4037013"/>
          <p14:tracePt t="10878" x="11844338" y="4027488"/>
          <p14:tracePt t="10942" x="11844338" y="4017963"/>
          <p14:tracePt t="10951" x="11844338" y="4008438"/>
          <p14:tracePt t="10962" x="11844338" y="4000500"/>
          <p14:tracePt t="12146" x="11844338" y="3990975"/>
          <p14:tracePt t="12152" x="11836400" y="3990975"/>
          <p14:tracePt t="12156" x="11826875" y="3990975"/>
          <p14:tracePt t="12158" x="11817350" y="3990975"/>
          <p14:tracePt t="12160" x="11807825" y="3990975"/>
          <p14:tracePt t="12161" x="11799888" y="3990975"/>
          <p14:tracePt t="12163" x="11790363" y="3990975"/>
          <p14:tracePt t="12165" x="11780838" y="3990975"/>
          <p14:tracePt t="12167" x="11771313" y="3990975"/>
          <p14:tracePt t="12169" x="11763375" y="3990975"/>
          <p14:tracePt t="12171" x="11753850" y="3990975"/>
          <p14:tracePt t="12173" x="11744325" y="3990975"/>
          <p14:tracePt t="12175" x="11734800" y="3990975"/>
          <p14:tracePt t="12176" x="11717338" y="3990975"/>
          <p14:tracePt t="12177" x="11707813" y="3990975"/>
          <p14:tracePt t="12178" x="11698288" y="3990975"/>
          <p14:tracePt t="12179" x="11690350" y="3990975"/>
          <p14:tracePt t="12180" x="11680825" y="3990975"/>
          <p14:tracePt t="12181" x="11671300" y="3990975"/>
          <p14:tracePt t="12182" x="11661775" y="3990975"/>
          <p14:tracePt t="12183" x="11653838" y="3990975"/>
          <p14:tracePt t="12185" x="11625263" y="3981450"/>
          <p14:tracePt t="12187" x="11617325" y="3981450"/>
          <p14:tracePt t="12189" x="11580813" y="3971925"/>
          <p14:tracePt t="12190" x="11552238" y="3971925"/>
          <p14:tracePt t="12191" x="11534775" y="3963988"/>
          <p14:tracePt t="12192" x="11515725" y="3963988"/>
          <p14:tracePt t="12193" x="11488738" y="3944938"/>
          <p14:tracePt t="12194" x="11479213" y="3944938"/>
          <p14:tracePt t="12195" x="11461750" y="3935413"/>
          <p14:tracePt t="12196" x="11434763" y="3935413"/>
          <p14:tracePt t="12197" x="11415713" y="3935413"/>
          <p14:tracePt t="12198" x="11379200" y="3927475"/>
          <p14:tracePt t="12199" x="11360150" y="3917950"/>
          <p14:tracePt t="12200" x="11333163" y="3917950"/>
          <p14:tracePt t="12202" x="11279188" y="3889375"/>
          <p14:tracePt t="12203" x="11260138" y="3889375"/>
          <p14:tracePt t="12206" x="11223625" y="3881438"/>
          <p14:tracePt t="12208" x="11096625" y="3844925"/>
          <p14:tracePt t="12209" x="11068050" y="3835400"/>
          <p14:tracePt t="12210" x="11031538" y="3835400"/>
          <p14:tracePt t="12211" x="10995025" y="3808413"/>
          <p14:tracePt t="12212" x="10958513" y="3808413"/>
          <p14:tracePt t="12213" x="10922000" y="3779838"/>
          <p14:tracePt t="12214" x="10895013" y="3779838"/>
          <p14:tracePt t="12215" x="10858500" y="3771900"/>
          <p14:tracePt t="12216" x="10821988" y="3762375"/>
          <p14:tracePt t="12217" x="10785475" y="3743325"/>
          <p14:tracePt t="12219" x="10694988" y="3725863"/>
          <p14:tracePt t="12221" x="10593388" y="3698875"/>
          <p14:tracePt t="12222" x="10547350" y="3679825"/>
          <p14:tracePt t="12223" x="10493375" y="3670300"/>
          <p14:tracePt t="12224" x="10437813" y="3662363"/>
          <p14:tracePt t="12229" x="10201275" y="3597275"/>
          <p14:tracePt t="12230" x="10128250" y="3579813"/>
          <p14:tracePt t="12231" x="10082213" y="3570288"/>
          <p14:tracePt t="12232" x="10028238" y="3552825"/>
          <p14:tracePt t="12233" x="9955213" y="3543300"/>
          <p14:tracePt t="12236" x="9763125" y="3487738"/>
          <p14:tracePt t="12237" x="9690100" y="3470275"/>
          <p14:tracePt t="12238" x="9634538" y="3460750"/>
          <p14:tracePt t="12240" x="9498013" y="3433763"/>
          <p14:tracePt t="12242" x="9351963" y="3387725"/>
          <p14:tracePt t="12243" x="9278938" y="3370263"/>
          <p14:tracePt t="12244" x="9205913" y="3341688"/>
          <p14:tracePt t="12245" x="9113838" y="3324225"/>
          <p14:tracePt t="12246" x="9040813" y="3314700"/>
          <p14:tracePt t="12247" x="8967788" y="3297238"/>
          <p14:tracePt t="12248" x="8913813" y="3287713"/>
          <p14:tracePt t="12249" x="8848725" y="3268663"/>
          <p14:tracePt t="12250" x="8775700" y="3241675"/>
          <p14:tracePt t="12252" x="8658225" y="3224213"/>
          <p14:tracePt t="12254" x="8639175" y="3224213"/>
          <p14:tracePt t="12255" x="8566150" y="3214688"/>
          <p14:tracePt t="12256" x="8475663" y="3178175"/>
          <p14:tracePt t="12257" x="8402638" y="3168650"/>
          <p14:tracePt t="12259" x="8220075" y="3132138"/>
          <p14:tracePt t="12261" x="8128000" y="3122613"/>
          <p14:tracePt t="12261" x="8054975" y="3105150"/>
          <p14:tracePt t="12262" x="7962900" y="3078163"/>
          <p14:tracePt t="12263" x="7889875" y="3059113"/>
          <p14:tracePt t="12264" x="7799388" y="3041650"/>
          <p14:tracePt t="12265" x="7726363" y="3013075"/>
          <p14:tracePt t="12266" x="7634288" y="2995613"/>
          <p14:tracePt t="12267" x="7561263" y="2986088"/>
          <p14:tracePt t="12269" x="7516813" y="2986088"/>
          <p14:tracePt t="12275" x="7305675" y="2922588"/>
          <p14:tracePt t="12277" x="7142163" y="2894013"/>
          <p14:tracePt t="12278" x="7050088" y="2876550"/>
          <p14:tracePt t="12279" x="6959600" y="2857500"/>
          <p14:tracePt t="12280" x="6867525" y="2830513"/>
          <p14:tracePt t="12281" x="6777038" y="2813050"/>
          <p14:tracePt t="12282" x="6704013" y="2794000"/>
          <p14:tracePt t="12283" x="6602413" y="2767013"/>
          <p14:tracePt t="12285" x="6465888" y="2720975"/>
          <p14:tracePt t="12286" x="6456363" y="2720975"/>
          <p14:tracePt t="12293" x="6365875" y="2703513"/>
          <p14:tracePt t="12294" x="6310313" y="2703513"/>
          <p14:tracePt t="12295" x="6227763" y="2657475"/>
          <p14:tracePt t="12296" x="6127750" y="2620963"/>
          <p14:tracePt t="12297" x="6037263" y="2611438"/>
          <p14:tracePt t="12298" x="5945188" y="2574925"/>
          <p14:tracePt t="12299" x="5854700" y="2557463"/>
          <p14:tracePt t="12300" x="5781675" y="2528888"/>
          <p14:tracePt t="12302" x="5616575" y="2484438"/>
          <p14:tracePt t="12303" x="5516563" y="2474913"/>
          <p14:tracePt t="12304" x="5443538" y="2438400"/>
          <p14:tracePt t="12306" x="5397500" y="2428875"/>
          <p14:tracePt t="12308" x="5370513" y="2419350"/>
          <p14:tracePt t="12309" x="5305425" y="2392363"/>
          <p14:tracePt t="12310" x="5232400" y="2355850"/>
          <p14:tracePt t="12312" x="5086350" y="2319338"/>
          <p14:tracePt t="12313" x="5005388" y="2282825"/>
          <p14:tracePt t="12314" x="4913313" y="2273300"/>
          <p14:tracePt t="12315" x="4840288" y="2236788"/>
          <p14:tracePt t="12316" x="4767263" y="2209800"/>
          <p14:tracePt t="12317" x="4694238" y="2200275"/>
          <p14:tracePt t="12319" x="4548188" y="2136775"/>
          <p14:tracePt t="12320" x="4475163" y="2109788"/>
          <p14:tracePt t="12321" x="4402138" y="2082800"/>
          <p14:tracePt t="12322" x="4329113" y="2046288"/>
          <p14:tracePt t="12323" x="4229100" y="2017713"/>
          <p14:tracePt t="12325" x="4100513" y="1973263"/>
          <p14:tracePt t="12327" x="4000500" y="1935163"/>
          <p14:tracePt t="12328" x="3927475" y="1908175"/>
          <p14:tracePt t="12329" x="3854450" y="1881188"/>
          <p14:tracePt t="12330" x="3798888" y="1854200"/>
          <p14:tracePt t="12331" x="3725863" y="1835150"/>
          <p14:tracePt t="12332" x="3652838" y="1808163"/>
          <p14:tracePt t="12333" x="3598863" y="1789113"/>
          <p14:tracePt t="12335" x="3452813" y="1735138"/>
          <p14:tracePt t="12336" x="3397250" y="1708150"/>
          <p14:tracePt t="12337" x="3324225" y="1679575"/>
          <p14:tracePt t="12338" x="3270250" y="1662113"/>
          <p14:tracePt t="12339" x="3214688" y="1625600"/>
          <p14:tracePt t="12341" x="3141663" y="1606550"/>
          <p14:tracePt t="12344" x="2913063" y="1516063"/>
          <p14:tracePt t="12345" x="2876550" y="1489075"/>
          <p14:tracePt t="12346" x="2840038" y="1470025"/>
          <p14:tracePt t="12347" x="2786063" y="1452563"/>
          <p14:tracePt t="12348" x="2730500" y="1423988"/>
          <p14:tracePt t="12349" x="2693988" y="1397000"/>
          <p14:tracePt t="12350" x="2640013" y="1370013"/>
          <p14:tracePt t="12352" x="2538413" y="1343025"/>
          <p14:tracePt t="12353" x="2501900" y="1323975"/>
          <p14:tracePt t="12354" x="2447925" y="1296988"/>
          <p14:tracePt t="12355" x="2411413" y="1270000"/>
          <p14:tracePt t="12356" x="2374900" y="1260475"/>
          <p14:tracePt t="12360" x="2219325" y="1168400"/>
          <p14:tracePt t="12361" x="2182813" y="1141413"/>
          <p14:tracePt t="12362" x="2127250" y="1123950"/>
          <p14:tracePt t="12363" x="2090738" y="1095375"/>
          <p14:tracePt t="12364" x="2054225" y="1087438"/>
          <p14:tracePt t="12365" x="2017713" y="1058863"/>
          <p14:tracePt t="12366" x="1990725" y="1050925"/>
          <p14:tracePt t="12367" x="1973263" y="1031875"/>
          <p14:tracePt t="12376" x="1900238" y="995363"/>
          <p14:tracePt t="12377" x="1863725" y="976313"/>
          <p14:tracePt t="12378" x="1827213" y="958850"/>
          <p14:tracePt t="12379" x="1798638" y="939800"/>
          <p14:tracePt t="12380" x="1762125" y="931863"/>
          <p14:tracePt t="12381" x="1744663" y="903288"/>
          <p14:tracePt t="12382" x="1708150" y="876300"/>
          <p14:tracePt t="12383" x="1681163" y="866775"/>
          <p14:tracePt t="12385" x="1635125" y="830263"/>
          <p14:tracePt t="12386" x="1616075" y="822325"/>
          <p14:tracePt t="12387" x="1579563" y="812800"/>
          <p14:tracePt t="12388" x="1562100" y="785813"/>
          <p14:tracePt t="12393" x="1397000" y="693738"/>
          <p14:tracePt t="12394" x="1379538" y="684213"/>
          <p14:tracePt t="12395" x="1350963" y="657225"/>
          <p14:tracePt t="12396" x="1333500" y="630238"/>
          <p14:tracePt t="12397" x="1296988" y="620713"/>
          <p14:tracePt t="12398" x="1270000" y="603250"/>
          <p14:tracePt t="12399" x="1233488" y="584200"/>
          <p14:tracePt t="12400" x="1223963" y="574675"/>
          <p14:tracePt t="12402" x="1168400" y="547688"/>
          <p14:tracePt t="12403" x="1131888" y="520700"/>
          <p14:tracePt t="12404" x="1114425" y="511175"/>
          <p14:tracePt t="12405" x="1104900" y="501650"/>
          <p14:tracePt t="12409" x="1041400" y="447675"/>
          <p14:tracePt t="12410" x="977900" y="411163"/>
          <p14:tracePt t="12411" x="958850" y="392113"/>
          <p14:tracePt t="12412" x="931863" y="374650"/>
          <p14:tracePt t="12413" x="912813" y="365125"/>
          <p14:tracePt t="12414" x="885825" y="338138"/>
          <p14:tracePt t="12415" x="868363" y="328613"/>
          <p14:tracePt t="12416" x="839788" y="319088"/>
          <p14:tracePt t="12417" x="803275" y="292100"/>
          <p14:tracePt t="12419" x="776288" y="265113"/>
          <p14:tracePt t="12420" x="749300" y="246063"/>
          <p14:tracePt t="12421" x="730250" y="238125"/>
          <p14:tracePt t="12423" x="684213" y="201613"/>
          <p14:tracePt t="12424" x="657225" y="192088"/>
          <p14:tracePt t="12425" x="647700" y="182563"/>
          <p14:tracePt t="12428" x="584200" y="136525"/>
          <p14:tracePt t="12430" x="557213" y="119063"/>
          <p14:tracePt t="12431" x="547688" y="109538"/>
          <p14:tracePt t="12432" x="530225" y="100013"/>
          <p14:tracePt t="12433" x="501650" y="82550"/>
          <p14:tracePt t="12436" x="465138" y="46038"/>
          <p14:tracePt t="12437" x="438150" y="36513"/>
          <p14:tracePt t="12438" x="428625" y="26988"/>
          <p14:tracePt t="12450" x="420688" y="26988"/>
          <p14:tracePt t="12456" x="401638" y="19050"/>
          <p14:tracePt t="12458" x="37465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" name="Google Shape;344;p10"/>
          <p:cNvGraphicFramePr/>
          <p:nvPr>
            <p:extLst>
              <p:ext uri="{D42A27DB-BD31-4B8C-83A1-F6EECF244321}">
                <p14:modId xmlns:p14="http://schemas.microsoft.com/office/powerpoint/2010/main" val="3596939987"/>
              </p:ext>
            </p:extLst>
          </p:nvPr>
        </p:nvGraphicFramePr>
        <p:xfrm>
          <a:off x="2032000" y="2207491"/>
          <a:ext cx="8118764" cy="3930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45" name="Google Shape;345;p10"/>
          <p:cNvCxnSpPr/>
          <p:nvPr/>
        </p:nvCxnSpPr>
        <p:spPr>
          <a:xfrm>
            <a:off x="2466109" y="3639127"/>
            <a:ext cx="7832436" cy="0"/>
          </a:xfrm>
          <a:prstGeom prst="straightConnector1">
            <a:avLst/>
          </a:pr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</p:cxnSp>
      <p:sp>
        <p:nvSpPr>
          <p:cNvPr id="346" name="Google Shape;346;p10"/>
          <p:cNvSpPr txBox="1"/>
          <p:nvPr/>
        </p:nvSpPr>
        <p:spPr>
          <a:xfrm>
            <a:off x="10557754" y="3315961"/>
            <a:ext cx="13745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“Tolerance”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/>
          </a:p>
        </p:txBody>
      </p:sp>
      <p:cxnSp>
        <p:nvCxnSpPr>
          <p:cNvPr id="347" name="Google Shape;347;p10"/>
          <p:cNvCxnSpPr/>
          <p:nvPr/>
        </p:nvCxnSpPr>
        <p:spPr>
          <a:xfrm flipH="1">
            <a:off x="2032000" y="5329382"/>
            <a:ext cx="1163782" cy="618836"/>
          </a:xfrm>
          <a:prstGeom prst="straightConnector1">
            <a:avLst/>
          </a:prstGeom>
          <a:noFill/>
          <a:ln w="15875" cap="rnd" cmpd="sng">
            <a:solidFill>
              <a:srgbClr val="BBE1E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10"/>
          <p:cNvCxnSpPr/>
          <p:nvPr/>
        </p:nvCxnSpPr>
        <p:spPr>
          <a:xfrm flipH="1">
            <a:off x="2000250" y="5209309"/>
            <a:ext cx="5130224" cy="749665"/>
          </a:xfrm>
          <a:prstGeom prst="straightConnector1">
            <a:avLst/>
          </a:prstGeom>
          <a:noFill/>
          <a:ln w="15875" cap="rnd" cmpd="sng">
            <a:solidFill>
              <a:srgbClr val="BBE1E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10"/>
          <p:cNvCxnSpPr/>
          <p:nvPr/>
        </p:nvCxnSpPr>
        <p:spPr>
          <a:xfrm rot="10800000">
            <a:off x="5372100" y="4695825"/>
            <a:ext cx="5064992" cy="1151321"/>
          </a:xfrm>
          <a:prstGeom prst="straightConnector1">
            <a:avLst/>
          </a:prstGeom>
          <a:noFill/>
          <a:ln w="15875" cap="rnd" cmpd="sng">
            <a:solidFill>
              <a:srgbClr val="F5AD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p10"/>
          <p:cNvCxnSpPr/>
          <p:nvPr/>
        </p:nvCxnSpPr>
        <p:spPr>
          <a:xfrm rot="10800000">
            <a:off x="9125528" y="5070765"/>
            <a:ext cx="1311564" cy="776381"/>
          </a:xfrm>
          <a:prstGeom prst="straightConnector1">
            <a:avLst/>
          </a:prstGeom>
          <a:noFill/>
          <a:ln w="15875" cap="rnd" cmpd="sng">
            <a:solidFill>
              <a:srgbClr val="F5AD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1" name="Google Shape;351;p10"/>
          <p:cNvSpPr txBox="1"/>
          <p:nvPr/>
        </p:nvSpPr>
        <p:spPr>
          <a:xfrm>
            <a:off x="103010" y="5670993"/>
            <a:ext cx="19289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Match = True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Access accepted</a:t>
            </a:r>
            <a:endParaRPr/>
          </a:p>
        </p:txBody>
      </p:sp>
      <p:sp>
        <p:nvSpPr>
          <p:cNvPr id="352" name="Google Shape;352;p10"/>
          <p:cNvSpPr txBox="1"/>
          <p:nvPr/>
        </p:nvSpPr>
        <p:spPr>
          <a:xfrm>
            <a:off x="10379965" y="5568028"/>
            <a:ext cx="16844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Match = False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denied</a:t>
            </a:r>
            <a:endParaRPr/>
          </a:p>
        </p:txBody>
      </p:sp>
      <p:sp>
        <p:nvSpPr>
          <p:cNvPr id="353" name="Google Shape;353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CA" sz="3600" b="1">
                <a:latin typeface="Arial Black"/>
                <a:ea typeface="Arial Black"/>
                <a:cs typeface="Arial Black"/>
                <a:sym typeface="Arial Black"/>
              </a:rPr>
              <a:t>Matching Criteria</a:t>
            </a:r>
            <a:endParaRPr sz="36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Google Shape;338;p9">
            <a:extLst>
              <a:ext uri="{FF2B5EF4-FFF2-40B4-BE49-F238E27FC236}">
                <a16:creationId xmlns:a16="http://schemas.microsoft.com/office/drawing/2014/main" id="{E1CAF986-6C9E-408B-9C35-3F5895270E22}"/>
              </a:ext>
            </a:extLst>
          </p:cNvPr>
          <p:cNvSpPr txBox="1"/>
          <p:nvPr/>
        </p:nvSpPr>
        <p:spPr>
          <a:xfrm>
            <a:off x="1063427" y="1885935"/>
            <a:ext cx="28053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Face feature detection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2BE0D-CE28-4559-B7BD-C8D91BC68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2"/>
    </mc:Choice>
    <mc:Fallback xmlns="">
      <p:transition spd="slow" advTm="7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6" x="3224213" y="6118225"/>
          <p14:tracePt t="2060" x="3241675" y="6118225"/>
          <p14:tracePt t="2065" x="3251200" y="6127750"/>
          <p14:tracePt t="2069" x="3270250" y="6137275"/>
          <p14:tracePt t="2072" x="3278188" y="6145213"/>
          <p14:tracePt t="2077" x="3287713" y="6154738"/>
          <p14:tracePt t="2080" x="3297238" y="6164263"/>
          <p14:tracePt t="2085" x="3306763" y="6173788"/>
          <p14:tracePt t="2088" x="3314700" y="6181725"/>
          <p14:tracePt t="2093" x="3324225" y="6191250"/>
          <p14:tracePt t="2095" x="3333750" y="6200775"/>
          <p14:tracePt t="2099" x="3343275" y="6210300"/>
          <p14:tracePt t="2101" x="3351213" y="6218238"/>
          <p14:tracePt t="2106" x="3360738" y="6227763"/>
          <p14:tracePt t="2110" x="3370263" y="6237288"/>
          <p14:tracePt t="2111" x="3379788" y="6246813"/>
          <p14:tracePt t="2113" x="3387725" y="6246813"/>
          <p14:tracePt t="2116" x="3406775" y="6264275"/>
          <p14:tracePt t="2119" x="3416300" y="6273800"/>
          <p14:tracePt t="2120" x="3424238" y="6273800"/>
          <p14:tracePt t="2121" x="3433763" y="6283325"/>
          <p14:tracePt t="2123" x="3443288" y="6291263"/>
          <p14:tracePt t="2126" x="3460750" y="6300788"/>
          <p14:tracePt t="2127" x="3470275" y="6310313"/>
          <p14:tracePt t="2131" x="3489325" y="6327775"/>
          <p14:tracePt t="2132" x="3506788" y="6337300"/>
          <p14:tracePt t="2133" x="3516313" y="6346825"/>
          <p14:tracePt t="2134" x="3525838" y="6346825"/>
          <p14:tracePt t="2135" x="3533775" y="6356350"/>
          <p14:tracePt t="2136" x="3543300" y="6373813"/>
          <p14:tracePt t="2137" x="3552825" y="6373813"/>
          <p14:tracePt t="2138" x="3562350" y="6383338"/>
          <p14:tracePt t="2139" x="3589338" y="6392863"/>
          <p14:tracePt t="2141" x="3606800" y="6400800"/>
          <p14:tracePt t="2143" x="3616325" y="6400800"/>
          <p14:tracePt t="2144" x="3625850" y="6410325"/>
          <p14:tracePt t="2146" x="3652838" y="6419850"/>
          <p14:tracePt t="2148" x="3689350" y="6437313"/>
          <p14:tracePt t="2150" x="3708400" y="6446838"/>
          <p14:tracePt t="2151" x="3735388" y="6465888"/>
          <p14:tracePt t="2152" x="3752850" y="6473825"/>
          <p14:tracePt t="2154" x="3781425" y="6483350"/>
          <p14:tracePt t="2155" x="3789363" y="6483350"/>
          <p14:tracePt t="2156" x="3808413" y="6492875"/>
          <p14:tracePt t="2157" x="3817938" y="6502400"/>
          <p14:tracePt t="2159" x="3844925" y="6510338"/>
          <p14:tracePt t="2160" x="3862388" y="6519863"/>
          <p14:tracePt t="2161" x="3871913" y="6519863"/>
          <p14:tracePt t="2162" x="3898900" y="6538913"/>
          <p14:tracePt t="2164" x="3927475" y="6546850"/>
          <p14:tracePt t="2165" x="3935413" y="6546850"/>
          <p14:tracePt t="2166" x="3954463" y="6556375"/>
          <p14:tracePt t="2167" x="3981450" y="6556375"/>
          <p14:tracePt t="2168" x="3990975" y="6565900"/>
          <p14:tracePt t="2169" x="4008438" y="6565900"/>
          <p14:tracePt t="2170" x="4017963" y="6575425"/>
          <p14:tracePt t="2171" x="4037013" y="6575425"/>
          <p14:tracePt t="2172" x="4054475" y="6583363"/>
          <p14:tracePt t="2173" x="4083050" y="6592888"/>
          <p14:tracePt t="2174" x="4090988" y="6592888"/>
          <p14:tracePt t="2176" x="4137025" y="6611938"/>
          <p14:tracePt t="2177" x="4156075" y="6611938"/>
          <p14:tracePt t="2178" x="4164013" y="6619875"/>
          <p14:tracePt t="2179" x="4183063" y="6619875"/>
          <p14:tracePt t="2182" x="4237038" y="6629400"/>
          <p14:tracePt t="2183" x="4256088" y="6638925"/>
          <p14:tracePt t="2184" x="4273550" y="6638925"/>
          <p14:tracePt t="2184" x="4302125" y="6638925"/>
          <p14:tracePt t="2185" x="4319588" y="6648450"/>
          <p14:tracePt t="2187" x="4338638" y="6648450"/>
          <p14:tracePt t="2188" x="4365625" y="6648450"/>
          <p14:tracePt t="2189" x="4383088" y="6656388"/>
          <p14:tracePt t="2190" x="4402138" y="6656388"/>
          <p14:tracePt t="2191" x="4429125" y="6656388"/>
          <p14:tracePt t="2193" x="4465638" y="6675438"/>
          <p14:tracePt t="2194" x="4475163" y="6675438"/>
          <p14:tracePt t="2195" x="4511675" y="6675438"/>
          <p14:tracePt t="2197" x="4557713" y="6684963"/>
          <p14:tracePt t="2198" x="4575175" y="6684963"/>
          <p14:tracePt t="2199" x="4594225" y="6684963"/>
          <p14:tracePt t="2200" x="4611688" y="6684963"/>
          <p14:tracePt t="2201" x="4638675" y="6684963"/>
          <p14:tracePt t="2202" x="4657725" y="6692900"/>
          <p14:tracePt t="2203" x="4684713" y="6692900"/>
          <p14:tracePt t="2204" x="4703763" y="6692900"/>
          <p14:tracePt t="2205" x="4721225" y="6692900"/>
          <p14:tracePt t="2206" x="4740275" y="6692900"/>
          <p14:tracePt t="2207" x="4776788" y="6692900"/>
          <p14:tracePt t="2209" x="4821238" y="6702425"/>
          <p14:tracePt t="2210" x="4840288" y="6702425"/>
          <p14:tracePt t="2211" x="4867275" y="6702425"/>
          <p14:tracePt t="2212" x="4903788" y="6702425"/>
          <p14:tracePt t="2215" x="4940300" y="6702425"/>
          <p14:tracePt t="2216" x="4995863" y="6721475"/>
          <p14:tracePt t="2217" x="5022850" y="6721475"/>
          <p14:tracePt t="2218" x="5041900" y="6721475"/>
          <p14:tracePt t="2219" x="5078413" y="6721475"/>
          <p14:tracePt t="2220" x="5095875" y="6729413"/>
          <p14:tracePt t="2221" x="5122863" y="6729413"/>
          <p14:tracePt t="2222" x="5141913" y="6729413"/>
          <p14:tracePt t="2223" x="5159375" y="6729413"/>
          <p14:tracePt t="2224" x="5187950" y="6729413"/>
          <p14:tracePt t="2226" x="5241925" y="6729413"/>
          <p14:tracePt t="2227" x="5278438" y="6738938"/>
          <p14:tracePt t="2228" x="5297488" y="6738938"/>
          <p14:tracePt t="2229" x="5314950" y="6738938"/>
          <p14:tracePt t="2230" x="5351463" y="6738938"/>
          <p14:tracePt t="2231" x="5370513" y="6738938"/>
          <p14:tracePt t="2232" x="5407025" y="6738938"/>
          <p14:tracePt t="2233" x="5434013" y="6738938"/>
          <p14:tracePt t="2234" x="5451475" y="6738938"/>
          <p14:tracePt t="2235" x="5487988" y="6738938"/>
          <p14:tracePt t="2236" x="5507038" y="6738938"/>
          <p14:tracePt t="2237" x="5524500" y="6738938"/>
          <p14:tracePt t="2238" x="5561013" y="6738938"/>
          <p14:tracePt t="2239" x="5580063" y="6738938"/>
          <p14:tracePt t="2240" x="5607050" y="6738938"/>
          <p14:tracePt t="2241" x="5626100" y="6738938"/>
          <p14:tracePt t="2242" x="5662613" y="6738938"/>
          <p14:tracePt t="2243" x="5680075" y="6738938"/>
          <p14:tracePt t="2244" x="5716588" y="6748463"/>
          <p14:tracePt t="2245" x="5735638" y="6748463"/>
          <p14:tracePt t="2246" x="5762625" y="6748463"/>
          <p14:tracePt t="2247" x="5781675" y="6748463"/>
          <p14:tracePt t="2248" x="5818188" y="6748463"/>
          <p14:tracePt t="2249" x="5835650" y="6748463"/>
          <p14:tracePt t="2250" x="5872163" y="6748463"/>
          <p14:tracePt t="2251" x="5891213" y="6748463"/>
          <p14:tracePt t="2252" x="5918200" y="6748463"/>
          <p14:tracePt t="2253" x="5954713" y="6748463"/>
          <p14:tracePt t="2254" x="5972175" y="6748463"/>
          <p14:tracePt t="2255" x="6008688" y="6748463"/>
          <p14:tracePt t="2256" x="6027738" y="6748463"/>
          <p14:tracePt t="2257" x="6045200" y="6748463"/>
          <p14:tracePt t="2259" x="6100763" y="6748463"/>
          <p14:tracePt t="2260" x="6127750" y="6748463"/>
          <p14:tracePt t="2261" x="6164263" y="6748463"/>
          <p14:tracePt t="2262" x="6183313" y="6748463"/>
          <p14:tracePt t="2263" x="6200775" y="6748463"/>
          <p14:tracePt t="2264" x="6219825" y="6748463"/>
          <p14:tracePt t="2265" x="6256338" y="6748463"/>
          <p14:tracePt t="2266" x="6283325" y="6748463"/>
          <p14:tracePt t="2267" x="6310313" y="6748463"/>
          <p14:tracePt t="2268" x="6337300" y="6748463"/>
          <p14:tracePt t="2269" x="6356350" y="6748463"/>
          <p14:tracePt t="2270" x="6373813" y="6748463"/>
          <p14:tracePt t="2271" x="6410325" y="6748463"/>
          <p14:tracePt t="2271" x="6438900" y="6748463"/>
          <p14:tracePt t="2273" x="6456363" y="6748463"/>
          <p14:tracePt t="2274" x="6475413" y="6748463"/>
          <p14:tracePt t="2276" x="6529388" y="6748463"/>
          <p14:tracePt t="2277" x="6557963" y="6748463"/>
          <p14:tracePt t="2278" x="6575425" y="6748463"/>
          <p14:tracePt t="2279" x="6594475" y="6748463"/>
          <p14:tracePt t="2280" x="6611938" y="6748463"/>
          <p14:tracePt t="2281" x="6638925" y="6748463"/>
          <p14:tracePt t="2289" x="6804025" y="6748463"/>
          <p14:tracePt t="2290" x="6831013" y="6748463"/>
          <p14:tracePt t="2291" x="6850063" y="6748463"/>
          <p14:tracePt t="2293" x="6886575" y="6748463"/>
          <p14:tracePt t="2294" x="6913563" y="6748463"/>
          <p14:tracePt t="2295" x="6931025" y="6748463"/>
          <p14:tracePt t="2296" x="6959600" y="6748463"/>
          <p14:tracePt t="2300" x="7032625" y="6738938"/>
          <p14:tracePt t="2301" x="7050088" y="6738938"/>
          <p14:tracePt t="2302" x="7059613" y="6738938"/>
          <p14:tracePt t="2303" x="7077075" y="6738938"/>
          <p14:tracePt t="2304" x="7096125" y="6729413"/>
          <p14:tracePt t="2305" x="7105650" y="6729413"/>
          <p14:tracePt t="2306" x="7132638" y="6729413"/>
          <p14:tracePt t="2307" x="7142163" y="6729413"/>
          <p14:tracePt t="2309" x="7169150" y="6729413"/>
          <p14:tracePt t="2310" x="7186613" y="6721475"/>
          <p14:tracePt t="2311" x="7196138" y="6721475"/>
          <p14:tracePt t="2312" x="7205663" y="6721475"/>
          <p14:tracePt t="2313" x="7223125" y="6721475"/>
          <p14:tracePt t="2314" x="7232650" y="6711950"/>
          <p14:tracePt t="2315" x="7242175" y="6711950"/>
          <p14:tracePt t="2316" x="7269163" y="6711950"/>
          <p14:tracePt t="2317" x="7278688" y="6711950"/>
          <p14:tracePt t="2318" x="7288213" y="6711950"/>
          <p14:tracePt t="2319" x="7296150" y="6711950"/>
          <p14:tracePt t="2320" x="7305675" y="6702425"/>
          <p14:tracePt t="2321" x="7315200" y="6702425"/>
          <p14:tracePt t="2322" x="7324725" y="6702425"/>
          <p14:tracePt t="2323" x="7334250" y="6692900"/>
          <p14:tracePt t="2324" x="7342188" y="6692900"/>
          <p14:tracePt t="2326" x="7361238" y="6692900"/>
          <p14:tracePt t="2327" x="7370763" y="6684963"/>
          <p14:tracePt t="2328" x="7388225" y="6665913"/>
          <p14:tracePt t="2330" x="7397750" y="6665913"/>
          <p14:tracePt t="2331" x="7407275" y="6656388"/>
          <p14:tracePt t="2333" x="7415213" y="6656388"/>
          <p14:tracePt t="2334" x="7424738" y="6648450"/>
          <p14:tracePt t="2336" x="7434263" y="6648450"/>
          <p14:tracePt t="2337" x="7443788" y="6638925"/>
          <p14:tracePt t="2339" x="7451725" y="6629400"/>
          <p14:tracePt t="2341" x="7461250" y="6629400"/>
          <p14:tracePt t="2343" x="7470775" y="6619875"/>
          <p14:tracePt t="2344" x="7480300" y="6611938"/>
          <p14:tracePt t="2348" x="7488238" y="6602413"/>
          <p14:tracePt t="2349" x="7497763" y="6592888"/>
          <p14:tracePt t="2351" x="7524750" y="6583363"/>
          <p14:tracePt t="2354" x="7534275" y="6575425"/>
          <p14:tracePt t="2356" x="7543800" y="6565900"/>
          <p14:tracePt t="2360" x="7553325" y="6556375"/>
          <p14:tracePt t="2363" x="7561263" y="6546850"/>
          <p14:tracePt t="2365" x="7570788" y="6538913"/>
          <p14:tracePt t="2369" x="7580313" y="6529388"/>
          <p14:tracePt t="2371" x="7580313" y="6519863"/>
          <p14:tracePt t="2373" x="7589838" y="6510338"/>
          <p14:tracePt t="2377" x="7597775" y="6492875"/>
          <p14:tracePt t="2382" x="7607300" y="6483350"/>
          <p14:tracePt t="2383" x="7607300" y="6473825"/>
          <p14:tracePt t="2384" x="7616825" y="6465888"/>
          <p14:tracePt t="2388" x="7626350" y="6456363"/>
          <p14:tracePt t="2392" x="7626350" y="6437313"/>
          <p14:tracePt t="2394" x="7634288" y="6419850"/>
          <p14:tracePt t="2397" x="7643813" y="6410325"/>
          <p14:tracePt t="2400" x="7653338" y="6392863"/>
          <p14:tracePt t="2403" x="7653338" y="6383338"/>
          <p14:tracePt t="2404" x="7662863" y="6373813"/>
          <p14:tracePt t="2411" x="7680325" y="6346825"/>
          <p14:tracePt t="2418" x="7689850" y="6327775"/>
          <p14:tracePt t="2420" x="7699375" y="6319838"/>
          <p14:tracePt t="2423" x="7699375" y="6310313"/>
          <p14:tracePt t="2426" x="7699375" y="6300788"/>
          <p14:tracePt t="2428" x="7699375" y="6291263"/>
          <p14:tracePt t="2429" x="7707313" y="6283325"/>
          <p14:tracePt t="2435" x="7716838" y="6264275"/>
          <p14:tracePt t="2439" x="7716838" y="6254750"/>
          <p14:tracePt t="2441" x="7726363" y="6246813"/>
          <p14:tracePt t="2446" x="7726363" y="6237288"/>
          <p14:tracePt t="2448" x="7735888" y="6227763"/>
          <p14:tracePt t="2452" x="7735888" y="6218238"/>
          <p14:tracePt t="2455" x="7735888" y="6210300"/>
          <p14:tracePt t="2460" x="7735888" y="6200775"/>
          <p14:tracePt t="2465" x="7743825" y="6181725"/>
          <p14:tracePt t="2471" x="7743825" y="6173788"/>
          <p14:tracePt t="2480" x="7743825" y="6164263"/>
          <p14:tracePt t="2487" x="7743825" y="6154738"/>
          <p14:tracePt t="2490" x="7743825" y="6145213"/>
          <p14:tracePt t="2499" x="7743825" y="6137275"/>
          <p14:tracePt t="2506" x="7743825" y="6127750"/>
          <p14:tracePt t="2640" x="7743825" y="6118225"/>
          <p14:tracePt t="2646" x="7735888" y="6118225"/>
          <p14:tracePt t="2647" x="7726363" y="6108700"/>
          <p14:tracePt t="2651" x="7707313" y="6100763"/>
          <p14:tracePt t="2656" x="7689850" y="6081713"/>
          <p14:tracePt t="2660" x="7670800" y="6072188"/>
          <p14:tracePt t="2664" x="7662863" y="6064250"/>
          <p14:tracePt t="2666" x="7653338" y="6064250"/>
          <p14:tracePt t="2667" x="7643813" y="6054725"/>
          <p14:tracePt t="2669" x="7634288" y="6045200"/>
          <p14:tracePt t="2672" x="7626350" y="6045200"/>
          <p14:tracePt t="2673" x="7616825" y="6035675"/>
          <p14:tracePt t="2678" x="7607300" y="6027738"/>
          <p14:tracePt t="2679" x="7597775" y="6018213"/>
          <p14:tracePt t="2683" x="7580313" y="6008688"/>
          <p14:tracePt t="2684" x="7570788" y="5999163"/>
          <p14:tracePt t="2689" x="7553325" y="5991225"/>
          <p14:tracePt t="2693" x="7543800" y="5981700"/>
          <p14:tracePt t="2698" x="7524750" y="5972175"/>
          <p14:tracePt t="2704" x="7516813" y="5962650"/>
          <p14:tracePt t="2721" x="7507288" y="5962650"/>
          <p14:tracePt t="2950" x="7497763" y="5962650"/>
          <p14:tracePt t="2958" x="7497763" y="5972175"/>
          <p14:tracePt t="2962" x="7497763" y="5981700"/>
          <p14:tracePt t="2968" x="7497763" y="5991225"/>
          <p14:tracePt t="2969" x="7497763" y="5999163"/>
          <p14:tracePt t="2975" x="7497763" y="6008688"/>
          <p14:tracePt t="2978" x="7497763" y="6018213"/>
          <p14:tracePt t="2983" x="7497763" y="6027738"/>
          <p14:tracePt t="2985" x="7497763" y="6035675"/>
          <p14:tracePt t="2990" x="7497763" y="6045200"/>
          <p14:tracePt t="2996" x="7497763" y="6054725"/>
          <p14:tracePt t="3007" x="7497763" y="6064250"/>
          <p14:tracePt t="6024" x="7497763" y="6072188"/>
          <p14:tracePt t="6026" x="7497763" y="6081713"/>
          <p14:tracePt t="6030" x="7497763" y="6091238"/>
          <p14:tracePt t="6031" x="7497763" y="6100763"/>
          <p14:tracePt t="6038" x="7516813" y="6127750"/>
          <p14:tracePt t="6039" x="7516813" y="6137275"/>
          <p14:tracePt t="6041" x="7524750" y="6145213"/>
          <p14:tracePt t="6043" x="7534275" y="6154738"/>
          <p14:tracePt t="6046" x="7543800" y="6173788"/>
          <p14:tracePt t="6050" x="7553325" y="6181725"/>
          <p14:tracePt t="6052" x="7553325" y="6191250"/>
          <p14:tracePt t="6053" x="7561263" y="6210300"/>
          <p14:tracePt t="6054" x="7570788" y="6218238"/>
          <p14:tracePt t="6058" x="7580313" y="6227763"/>
          <p14:tracePt t="6059" x="7589838" y="6237288"/>
          <p14:tracePt t="6062" x="7597775" y="6246813"/>
          <p14:tracePt t="6064" x="7607300" y="6254750"/>
          <p14:tracePt t="6066" x="7616825" y="6264275"/>
          <p14:tracePt t="6069" x="7626350" y="6273800"/>
          <p14:tracePt t="6070" x="7634288" y="6283325"/>
          <p14:tracePt t="6071" x="7643813" y="6291263"/>
          <p14:tracePt t="6072" x="7653338" y="6291263"/>
          <p14:tracePt t="6073" x="7662863" y="6300788"/>
          <p14:tracePt t="6074" x="7670800" y="6300788"/>
          <p14:tracePt t="6075" x="7680325" y="6310313"/>
          <p14:tracePt t="6076" x="7689850" y="6310313"/>
          <p14:tracePt t="6077" x="7699375" y="6319838"/>
          <p14:tracePt t="6081" x="7726363" y="6327775"/>
          <p14:tracePt t="6082" x="7753350" y="6337300"/>
          <p14:tracePt t="6083" x="7762875" y="6337300"/>
          <p14:tracePt t="6085" x="7772400" y="6346825"/>
          <p14:tracePt t="6086" x="7799388" y="6356350"/>
          <p14:tracePt t="6087" x="7808913" y="6356350"/>
          <p14:tracePt t="6088" x="7816850" y="6364288"/>
          <p14:tracePt t="6089" x="7835900" y="6364288"/>
          <p14:tracePt t="6090" x="7845425" y="6364288"/>
          <p14:tracePt t="6091" x="7853363" y="6364288"/>
          <p14:tracePt t="6092" x="7862888" y="6373813"/>
          <p14:tracePt t="6093" x="7889875" y="6373813"/>
          <p14:tracePt t="6095" x="7908925" y="6383338"/>
          <p14:tracePt t="6097" x="7926388" y="6383338"/>
          <p14:tracePt t="6098" x="7945438" y="6400800"/>
          <p14:tracePt t="6098" x="7954963" y="6400800"/>
          <p14:tracePt t="6099" x="7972425" y="6400800"/>
          <p14:tracePt t="6102" x="8008938" y="6410325"/>
          <p14:tracePt t="6103" x="8027988" y="6410325"/>
          <p14:tracePt t="6104" x="8054975" y="6419850"/>
          <p14:tracePt t="6105" x="8072438" y="6419850"/>
          <p14:tracePt t="6106" x="8091488" y="6429375"/>
          <p14:tracePt t="6107" x="8101013" y="6429375"/>
          <p14:tracePt t="6108" x="8128000" y="6429375"/>
          <p14:tracePt t="6108" x="8147050" y="6429375"/>
          <p14:tracePt t="6109" x="8154988" y="6437313"/>
          <p14:tracePt t="6110" x="8183563" y="6437313"/>
          <p14:tracePt t="6112" x="8210550" y="6437313"/>
          <p14:tracePt t="6114" x="8247063" y="6446838"/>
          <p14:tracePt t="6115" x="8274050" y="6446838"/>
          <p14:tracePt t="6115" x="8293100" y="6446838"/>
          <p14:tracePt t="6117" x="8301038" y="6456363"/>
          <p14:tracePt t="6118" x="8356600" y="6456363"/>
          <p14:tracePt t="6119" x="8383588" y="6473825"/>
          <p14:tracePt t="6120" x="8402638" y="6473825"/>
          <p14:tracePt t="6121" x="8420100" y="6473825"/>
          <p14:tracePt t="6122" x="8439150" y="6473825"/>
          <p14:tracePt t="6123" x="8475663" y="6483350"/>
          <p14:tracePt t="6124" x="8502650" y="6483350"/>
          <p14:tracePt t="6125" x="8520113" y="6483350"/>
          <p14:tracePt t="6126" x="8556625" y="6483350"/>
          <p14:tracePt t="6127" x="8575675" y="6492875"/>
          <p14:tracePt t="6130" x="8629650" y="6492875"/>
          <p14:tracePt t="6131" x="8694738" y="6510338"/>
          <p14:tracePt t="6133" x="8712200" y="6510338"/>
          <p14:tracePt t="6135" x="8794750" y="6519863"/>
          <p14:tracePt t="6136" x="8812213" y="6519863"/>
          <p14:tracePt t="6137" x="8848725" y="6519863"/>
          <p14:tracePt t="6138" x="8867775" y="6519863"/>
          <p14:tracePt t="6139" x="8885238" y="6519863"/>
          <p14:tracePt t="6140" x="8921750" y="6519863"/>
          <p14:tracePt t="6141" x="8959850" y="6519863"/>
          <p14:tracePt t="6142" x="8977313" y="6519863"/>
          <p14:tracePt t="6143" x="9004300" y="6519863"/>
          <p14:tracePt t="6144" x="9040813" y="6519863"/>
          <p14:tracePt t="6147" x="9105900" y="6529388"/>
          <p14:tracePt t="6147" x="9132888" y="6529388"/>
          <p14:tracePt t="6149" x="9159875" y="6529388"/>
          <p14:tracePt t="6151" x="9223375" y="6529388"/>
          <p14:tracePt t="6152" x="9251950" y="6529388"/>
          <p14:tracePt t="6153" x="9288463" y="6529388"/>
          <p14:tracePt t="6153" x="9315450" y="6529388"/>
          <p14:tracePt t="6154" x="9342438" y="6529388"/>
          <p14:tracePt t="6155" x="9351963" y="6529388"/>
          <p14:tracePt t="6156" x="9388475" y="6538913"/>
          <p14:tracePt t="6157" x="9424988" y="6538913"/>
          <p14:tracePt t="6158" x="9461500" y="6538913"/>
          <p14:tracePt t="6159" x="9478963" y="6538913"/>
          <p14:tracePt t="6160" x="9515475" y="6538913"/>
          <p14:tracePt t="6162" x="9551988" y="6538913"/>
          <p14:tracePt t="6165" x="9625013" y="6538913"/>
          <p14:tracePt t="6167" x="9680575" y="6538913"/>
          <p14:tracePt t="6169" x="9744075" y="6556375"/>
          <p14:tracePt t="6170" x="9772650" y="6556375"/>
          <p14:tracePt t="6170" x="9799638" y="6556375"/>
          <p14:tracePt t="6171" x="9836150" y="6556375"/>
          <p14:tracePt t="6172" x="9845675" y="6556375"/>
          <p14:tracePt t="6173" x="9853613" y="6556375"/>
          <p14:tracePt t="6184" x="9863138" y="6556375"/>
          <p14:tracePt t="6186" x="9882188" y="6556375"/>
          <p14:tracePt t="6186" x="9899650" y="6556375"/>
          <p14:tracePt t="6187" x="9918700" y="6556375"/>
          <p14:tracePt t="6188" x="9945688" y="6556375"/>
          <p14:tracePt t="6189" x="9955213" y="6556375"/>
          <p14:tracePt t="6190" x="9972675" y="6556375"/>
          <p14:tracePt t="6191" x="9982200" y="6556375"/>
          <p14:tracePt t="6192" x="9991725" y="6556375"/>
          <p14:tracePt t="6193" x="9999663" y="6556375"/>
          <p14:tracePt t="6194" x="10009188" y="6556375"/>
          <p14:tracePt t="6196" x="10036175" y="6556375"/>
          <p14:tracePt t="6197" x="10045700" y="6556375"/>
          <p14:tracePt t="6201" x="10082213" y="6556375"/>
          <p14:tracePt t="6202" x="10091738" y="6556375"/>
          <p14:tracePt t="6203" x="10101263" y="6556375"/>
          <p14:tracePt t="6204" x="10118725" y="6556375"/>
          <p14:tracePt t="6205" x="10128250" y="6556375"/>
          <p14:tracePt t="6208" x="10137775" y="6556375"/>
          <p14:tracePt t="6240" x="10182225" y="6556375"/>
          <p14:tracePt t="6909" x="10191750" y="6546850"/>
          <p14:tracePt t="6912" x="10191750" y="6538913"/>
          <p14:tracePt t="6915" x="10191750" y="6510338"/>
          <p14:tracePt t="6919" x="10191750" y="6502400"/>
          <p14:tracePt t="6922" x="10174288" y="6437313"/>
          <p14:tracePt t="6923" x="10174288" y="6410325"/>
          <p14:tracePt t="6924" x="10174288" y="6400800"/>
          <p14:tracePt t="6925" x="10164763" y="6383338"/>
          <p14:tracePt t="6925" x="10164763" y="6364288"/>
          <p14:tracePt t="6926" x="10164763" y="6337300"/>
          <p14:tracePt t="6927" x="10164763" y="6319838"/>
          <p14:tracePt t="6928" x="10155238" y="6300788"/>
          <p14:tracePt t="6931" x="10155238" y="6246813"/>
          <p14:tracePt t="6932" x="10155238" y="6210300"/>
          <p14:tracePt t="6932" x="10155238" y="6181725"/>
          <p14:tracePt t="6934" x="10145713" y="6145213"/>
          <p14:tracePt t="6935" x="10145713" y="6118225"/>
          <p14:tracePt t="6935" x="10145713" y="6081713"/>
          <p14:tracePt t="6937" x="10145713" y="6045200"/>
          <p14:tracePt t="6939" x="10128250" y="5972175"/>
          <p14:tracePt t="6942" x="10128250" y="5872163"/>
          <p14:tracePt t="6943" x="10128250" y="5816600"/>
          <p14:tracePt t="6944" x="10118725" y="5770563"/>
          <p14:tracePt t="6944" x="10118725" y="5716588"/>
          <p14:tracePt t="6946" x="10118725" y="5670550"/>
          <p14:tracePt t="6948" x="10109200" y="5570538"/>
          <p14:tracePt t="6949" x="10109200" y="5524500"/>
          <p14:tracePt t="6950" x="10109200" y="5470525"/>
          <p14:tracePt t="6951" x="10091738" y="5424488"/>
          <p14:tracePt t="6955" x="10064750" y="5186363"/>
          <p14:tracePt t="6958" x="10036175" y="4995863"/>
          <p14:tracePt t="6960" x="10009188" y="4894263"/>
          <p14:tracePt t="6961" x="9999663" y="4821238"/>
          <p14:tracePt t="6962" x="9982200" y="4748213"/>
          <p14:tracePt t="6965" x="9972675" y="4621213"/>
          <p14:tracePt t="6967" x="9955213" y="4602163"/>
          <p14:tracePt t="6973" x="9936163" y="4529138"/>
          <p14:tracePt t="6978" x="9717088" y="4090988"/>
          <p14:tracePt t="6980" x="9690100" y="4054475"/>
          <p14:tracePt t="6985" x="9478963" y="3670300"/>
          <p14:tracePt t="6988" x="9378950" y="3470275"/>
          <p14:tracePt t="6993" x="9223375" y="3268663"/>
          <p14:tracePt t="6994" x="9142413" y="3195638"/>
          <p14:tracePt t="6995" x="9096375" y="3114675"/>
          <p14:tracePt t="6996" x="9032875" y="3032125"/>
          <p14:tracePt t="6999" x="8848725" y="2840038"/>
          <p14:tracePt t="7000" x="8785225" y="2740025"/>
          <p14:tracePt t="7001" x="8702675" y="2674938"/>
          <p14:tracePt t="7002" x="8639175" y="2593975"/>
          <p14:tracePt t="7004" x="8621713" y="2574925"/>
          <p14:tracePt t="7008" x="8529638" y="2438400"/>
          <p14:tracePt t="7009" x="8456613" y="2355850"/>
          <p14:tracePt t="7011" x="8293100" y="2192338"/>
          <p14:tracePt t="7013" x="8191500" y="2127250"/>
          <p14:tracePt t="7015" x="7954963" y="1908175"/>
          <p14:tracePt t="7016" x="7789863" y="1781175"/>
          <p14:tracePt t="7018" x="7689850" y="1689100"/>
          <p14:tracePt t="7020" x="7534275" y="1589088"/>
          <p14:tracePt t="7022" x="7434263" y="1497013"/>
          <p14:tracePt t="7027" x="6840538" y="1104900"/>
          <p14:tracePt t="7029" x="6648450" y="976313"/>
          <p14:tracePt t="7033" x="6246813" y="730250"/>
          <p14:tracePt t="7034" x="6154738" y="676275"/>
          <p14:tracePt t="7035" x="6054725" y="611188"/>
          <p14:tracePt t="7036" x="5862638" y="501650"/>
          <p14:tracePt t="7039" x="5708650" y="420688"/>
          <p14:tracePt t="7040" x="5607050" y="374650"/>
          <p14:tracePt t="7041" x="5516563" y="328613"/>
          <p14:tracePt t="7042" x="5480050" y="282575"/>
          <p14:tracePt t="7043" x="5470525" y="282575"/>
          <p14:tracePt t="7043" x="5434013" y="255588"/>
          <p14:tracePt t="7044" x="5360988" y="209550"/>
          <p14:tracePt t="7046" x="5278438" y="182563"/>
          <p14:tracePt t="7049" x="5049838" y="55563"/>
          <p14:tracePt t="7050" x="4976813" y="95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2">
            <a:extLst>
              <a:ext uri="{FF2B5EF4-FFF2-40B4-BE49-F238E27FC236}">
                <a16:creationId xmlns:a16="http://schemas.microsoft.com/office/drawing/2014/main" id="{4866B7EB-1E1F-45D4-95A4-36D97DE84775}"/>
              </a:ext>
            </a:extLst>
          </p:cNvPr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altLang="zh-CN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Program Demonstration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0EF990-AB2B-4108-8FAE-1016F636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45" y="1560108"/>
            <a:ext cx="2694724" cy="2194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A9ECB-E328-480C-95F0-5C34A93F7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92" y="2373599"/>
            <a:ext cx="2588237" cy="210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17D7C-B685-48FD-8F68-79A65492E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967" y="3205066"/>
            <a:ext cx="1762025" cy="2512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DE7E4-7DDB-4146-AC14-BAFF99260A9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26629" y="1506289"/>
            <a:ext cx="3332161" cy="1666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EA6847-3BFC-4670-934D-5E05B7FA2C6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440209" y="2463497"/>
            <a:ext cx="3332161" cy="1744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C25663-3A72-47C4-A94C-5C03976130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895" y="4129754"/>
            <a:ext cx="3006388" cy="1503194"/>
          </a:xfrm>
          <a:prstGeom prst="rect">
            <a:avLst/>
          </a:prstGeom>
        </p:spPr>
      </p:pic>
      <p:sp>
        <p:nvSpPr>
          <p:cNvPr id="15" name="Google Shape;338;p9">
            <a:extLst>
              <a:ext uri="{FF2B5EF4-FFF2-40B4-BE49-F238E27FC236}">
                <a16:creationId xmlns:a16="http://schemas.microsoft.com/office/drawing/2014/main" id="{0CBBB96C-A8C2-4B4C-BB0A-BA8F178CD25F}"/>
              </a:ext>
            </a:extLst>
          </p:cNvPr>
          <p:cNvSpPr txBox="1"/>
          <p:nvPr/>
        </p:nvSpPr>
        <p:spPr>
          <a:xfrm>
            <a:off x="2376099" y="5863886"/>
            <a:ext cx="28053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 data analysis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38;p9">
            <a:extLst>
              <a:ext uri="{FF2B5EF4-FFF2-40B4-BE49-F238E27FC236}">
                <a16:creationId xmlns:a16="http://schemas.microsoft.com/office/drawing/2014/main" id="{A5B83047-EC04-463F-95A9-36CC6BA0E5C6}"/>
              </a:ext>
            </a:extLst>
          </p:cNvPr>
          <p:cNvSpPr txBox="1"/>
          <p:nvPr/>
        </p:nvSpPr>
        <p:spPr>
          <a:xfrm>
            <a:off x="7440209" y="5863885"/>
            <a:ext cx="35771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 foreground output (labelling)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DFF01EF-8D54-475D-B958-6432F415A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9"/>
    </mc:Choice>
    <mc:Fallback xmlns="">
      <p:transition spd="slow" advTm="1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919119" y="254296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CA" sz="4000" dirty="0">
                <a:latin typeface="Arial Black" panose="020B0A04020102020204" pitchFamily="34" charset="0"/>
              </a:rPr>
              <a:t>Background and Objective</a:t>
            </a:r>
            <a:endParaRPr sz="4000" dirty="0">
              <a:latin typeface="Arial Black" panose="020B0A04020102020204" pitchFamily="34" charset="0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673010" y="1692508"/>
            <a:ext cx="6601093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●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Facial recognition is one of the important biometrics along with fingerprint and iris recognition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●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Advancement in the area of deep learning has greatly complimented Facial recognition technology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●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Wide range of applications: Law enforcement, Job applications, International travel and Banking/financial formalities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●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Main Goal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○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Study and Implement a Facial Recognition Model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800"/>
              <a:buChar char="○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Apply Doddington Zoo Analysis on the model to test its effectiveness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Biometric facial map">
            <a:extLst>
              <a:ext uri="{FF2B5EF4-FFF2-40B4-BE49-F238E27FC236}">
                <a16:creationId xmlns:a16="http://schemas.microsoft.com/office/drawing/2014/main" id="{14C7CC16-EDCF-4F50-9E71-2A14E7D1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98" y="1672286"/>
            <a:ext cx="3248505" cy="40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86F34E-88EF-472B-B310-6093B1021494}"/>
              </a:ext>
            </a:extLst>
          </p:cNvPr>
          <p:cNvSpPr txBox="1"/>
          <p:nvPr/>
        </p:nvSpPr>
        <p:spPr>
          <a:xfrm>
            <a:off x="7517880" y="5801294"/>
            <a:ext cx="369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>
              <a:buClr>
                <a:srgbClr val="FFFFFF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Credit: ALFRED PASIEKA / SCIENCE PHOTO LIBRARY</a:t>
            </a:r>
            <a:endParaRPr lang="en-CA" sz="1200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FAA436-463E-47B2-99F9-8D3349176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6"/>
    </mc:Choice>
    <mc:Fallback xmlns="">
      <p:transition spd="slow" advTm="8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0" x="11614150" y="3730625"/>
          <p14:tracePt t="548" x="11333163" y="3781425"/>
          <p14:tracePt t="556" x="11028363" y="3849688"/>
          <p14:tracePt t="565" x="10815638" y="3925888"/>
          <p14:tracePt t="572" x="10696575" y="3960813"/>
          <p14:tracePt t="580" x="10612438" y="3994150"/>
          <p14:tracePt t="588" x="10560050" y="4019550"/>
          <p14:tracePt t="6756" x="10552113" y="4037013"/>
          <p14:tracePt t="6765" x="10585450" y="4037013"/>
          <p14:tracePt t="6772" x="10645775" y="4062413"/>
          <p14:tracePt t="6780" x="10772775" y="4079875"/>
          <p14:tracePt t="6788" x="10917238" y="4095750"/>
          <p14:tracePt t="6796" x="11061700" y="4105275"/>
          <p14:tracePt t="6804" x="11147425" y="4105275"/>
          <p14:tracePt t="6812" x="11163300" y="4079875"/>
          <p14:tracePt t="6823" x="11172825" y="4044950"/>
          <p14:tracePt t="6828" x="11122025" y="3943350"/>
          <p14:tracePt t="6837" x="10968038" y="3773488"/>
          <p14:tracePt t="6875" x="9558338" y="2506663"/>
          <p14:tracePt t="6876" x="9261475" y="2149475"/>
          <p14:tracePt t="6884" x="8929688" y="1809750"/>
          <p14:tracePt t="6891" x="8632825" y="1571625"/>
          <p14:tracePt t="6900" x="8410575" y="1350963"/>
          <p14:tracePt t="6908" x="8266113" y="1189038"/>
          <p14:tracePt t="6915" x="8207375" y="1069975"/>
          <p14:tracePt t="6923" x="8181975" y="985838"/>
          <p14:tracePt t="6931" x="8147050" y="892175"/>
          <p14:tracePt t="6939" x="8147050" y="823913"/>
          <p14:tracePt t="6947" x="8131175" y="765175"/>
          <p14:tracePt t="6956" x="8105775" y="704850"/>
          <p14:tracePt t="6964" x="8088313" y="636588"/>
          <p14:tracePt t="6972" x="8045450" y="560388"/>
          <p14:tracePt t="6980" x="8012113" y="501650"/>
          <p14:tracePt t="6988" x="7943850" y="425450"/>
          <p14:tracePt t="6996" x="7867650" y="339725"/>
          <p14:tracePt t="7004" x="7756525" y="263525"/>
          <p14:tracePt t="7012" x="7654925" y="187325"/>
          <p14:tracePt t="7020" x="7570788" y="111125"/>
          <p14:tracePt t="7027" x="7467600" y="58738"/>
          <p14:tracePt t="7036" x="7391400" y="33338"/>
          <p14:tracePt t="7044" x="7366000" y="17463"/>
          <p14:tracePt t="7052" x="7366000" y="0"/>
          <p14:tracePt t="7108" x="7400925" y="0"/>
          <p14:tracePt t="7116" x="7459663" y="7938"/>
          <p14:tracePt t="7124" x="7553325" y="17463"/>
          <p14:tracePt t="7132" x="7672388" y="42863"/>
          <p14:tracePt t="7140" x="7850188" y="68263"/>
          <p14:tracePt t="7147" x="8062913" y="85725"/>
          <p14:tracePt t="7156" x="8334375" y="111125"/>
          <p14:tracePt t="7165" x="8666163" y="169863"/>
          <p14:tracePt t="7172" x="9064625" y="246063"/>
          <p14:tracePt t="7181" x="9464675" y="357188"/>
          <p14:tracePt t="7188" x="9948863" y="476250"/>
          <p14:tracePt t="7196" x="10501313" y="671513"/>
          <p14:tracePt t="7204" x="11079163" y="815975"/>
          <p14:tracePt t="7212" x="11461750" y="993775"/>
          <p14:tracePt t="7220" x="11707813" y="1104900"/>
          <p14:tracePt t="7228" x="11809413" y="1155700"/>
          <p14:tracePt t="7236" x="11834813" y="1173163"/>
          <p14:tracePt t="7268" x="11834813" y="1163638"/>
          <p14:tracePt t="7276" x="11834813" y="1147763"/>
          <p14:tracePt t="7284" x="11826875" y="1079500"/>
          <p14:tracePt t="7292" x="11801475" y="1003300"/>
          <p14:tracePt t="7300" x="11741150" y="884238"/>
          <p14:tracePt t="7308" x="11622088" y="739775"/>
          <p14:tracePt t="7316" x="11418888" y="577850"/>
          <p14:tracePt t="7324" x="11155363" y="390525"/>
          <p14:tracePt t="7332" x="10729913" y="1444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CA" sz="3600" dirty="0" err="1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esult</a:t>
            </a: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 Analysis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Google Shape;338;p9">
            <a:extLst>
              <a:ext uri="{FF2B5EF4-FFF2-40B4-BE49-F238E27FC236}">
                <a16:creationId xmlns:a16="http://schemas.microsoft.com/office/drawing/2014/main" id="{1C593E58-C663-4F29-8E6D-E92685BC2351}"/>
              </a:ext>
            </a:extLst>
          </p:cNvPr>
          <p:cNvSpPr txBox="1"/>
          <p:nvPr/>
        </p:nvSpPr>
        <p:spPr>
          <a:xfrm>
            <a:off x="4892646" y="5302505"/>
            <a:ext cx="28053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“Lamb/Wolf” Category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AEA406-4548-4E08-BF1C-933E59D775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28" y="1555495"/>
            <a:ext cx="4690441" cy="33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ABDFE-C75A-4955-9DE0-5B1B1EDE19F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09" y="1555495"/>
            <a:ext cx="4690441" cy="33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81FB82-480D-438F-A89B-FA923BEE5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7"/>
    </mc:Choice>
    <mc:Fallback xmlns="">
      <p:transition spd="slow" advTm="1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54" x="26988" y="5003800"/>
          <p14:tracePt t="2868" x="55563" y="5040313"/>
          <p14:tracePt t="2883" x="63500" y="5059363"/>
          <p14:tracePt t="6197" x="63500" y="5068888"/>
          <p14:tracePt t="6212" x="63500" y="5076825"/>
          <p14:tracePt t="9339" x="63500" y="5105400"/>
          <p14:tracePt t="9355" x="63500" y="5149850"/>
          <p14:tracePt t="9369" x="63500" y="5186363"/>
          <p14:tracePt t="9383" x="63500" y="5205413"/>
          <p14:tracePt t="9492" x="82550" y="5222875"/>
          <p14:tracePt t="9508" x="100013" y="5241925"/>
          <p14:tracePt t="9523" x="128588" y="5268913"/>
          <p14:tracePt t="9540" x="165100" y="5287963"/>
          <p14:tracePt t="9557" x="246063" y="5314950"/>
          <p14:tracePt t="9575" x="401638" y="5332413"/>
          <p14:tracePt t="9592" x="574675" y="5351463"/>
          <p14:tracePt t="9593" x="584200" y="5351463"/>
          <p14:tracePt t="9601" x="666750" y="5360988"/>
          <p14:tracePt t="9623" x="958850" y="5397500"/>
          <p14:tracePt t="9632" x="1095375" y="5434013"/>
          <p14:tracePt t="9648" x="1350963" y="5470525"/>
          <p14:tracePt t="9664" x="1616075" y="5524500"/>
          <p14:tracePt t="9665" x="1635125" y="5524500"/>
          <p14:tracePt t="9681" x="1871663" y="5580063"/>
          <p14:tracePt t="9698" x="2063750" y="5597525"/>
          <p14:tracePt t="9715" x="2173288" y="5607050"/>
          <p14:tracePt t="9733" x="2236788" y="5607050"/>
          <p14:tracePt t="9743" x="2265363" y="5597525"/>
          <p14:tracePt t="9758" x="2292350" y="5570538"/>
          <p14:tracePt t="9775" x="2319338" y="5543550"/>
          <p14:tracePt t="9792" x="2365375" y="5524500"/>
          <p14:tracePt t="9809" x="2411413" y="5514975"/>
          <p14:tracePt t="9826" x="2447925" y="5514975"/>
          <p14:tracePt t="9838" x="2493963" y="5497513"/>
          <p14:tracePt t="9854" x="2566988" y="5478463"/>
          <p14:tracePt t="9866" x="2630488" y="5451475"/>
          <p14:tracePt t="9882" x="2776538" y="5378450"/>
          <p14:tracePt t="9899" x="2903538" y="5295900"/>
          <p14:tracePt t="9915" x="2986088" y="5205413"/>
          <p14:tracePt t="9933" x="3032125" y="5105400"/>
          <p14:tracePt t="9948" x="3041650" y="4986338"/>
          <p14:tracePt t="9965" x="3049588" y="4857750"/>
          <p14:tracePt t="9983" x="3032125" y="4738688"/>
          <p14:tracePt t="9998" x="3005138" y="4629150"/>
          <p14:tracePt t="10016" x="2976563" y="4538663"/>
          <p14:tracePt t="10025" x="2968625" y="4492625"/>
          <p14:tracePt t="10042" x="2968625" y="4429125"/>
          <p14:tracePt t="10059" x="2968625" y="4329113"/>
          <p14:tracePt t="10076" x="2959100" y="4219575"/>
          <p14:tracePt t="10088" x="2959100" y="4137025"/>
          <p14:tracePt t="10102" x="2949575" y="4044950"/>
          <p14:tracePt t="10120" x="2949575" y="3935413"/>
          <p14:tracePt t="10134" x="2949575" y="3927475"/>
          <p14:tracePt t="10149" x="2940050" y="3862388"/>
          <p14:tracePt t="10165" x="2903538" y="3798888"/>
          <p14:tracePt t="10183" x="2859088" y="3725863"/>
          <p14:tracePt t="10199" x="2822575" y="3679825"/>
          <p14:tracePt t="10217" x="2776538" y="3633788"/>
          <p14:tracePt t="10233" x="2720975" y="3616325"/>
          <p14:tracePt t="10242" x="2693988" y="3606800"/>
          <p14:tracePt t="10258" x="2620963" y="3597275"/>
          <p14:tracePt t="10275" x="2557463" y="3597275"/>
          <p14:tracePt t="10293" x="2493963" y="3597275"/>
          <p14:tracePt t="10309" x="2457450" y="3597275"/>
          <p14:tracePt t="10321" x="2401888" y="3597275"/>
          <p14:tracePt t="10341" x="2328863" y="3643313"/>
          <p14:tracePt t="10357" x="2246313" y="3716338"/>
          <p14:tracePt t="10368" x="2182813" y="3798888"/>
          <p14:tracePt t="10385" x="2054225" y="3971925"/>
          <p14:tracePt t="10398" x="1936750" y="4183063"/>
          <p14:tracePt t="10399" x="1927225" y="4191000"/>
          <p14:tracePt t="10400" x="1917700" y="4200525"/>
          <p14:tracePt t="10415" x="1817688" y="4402138"/>
          <p14:tracePt t="10415" x="1808163" y="4438650"/>
          <p14:tracePt t="10416" x="1808163" y="4446588"/>
          <p14:tracePt t="10417" x="1808163" y="4465638"/>
          <p14:tracePt t="10418" x="1798638" y="4475163"/>
          <p14:tracePt t="10430" x="1744663" y="4665663"/>
          <p14:tracePt t="10449" x="1725613" y="5003800"/>
          <p14:tracePt t="10465" x="1754188" y="5278438"/>
          <p14:tracePt t="10476" x="1835150" y="5451475"/>
          <p14:tracePt t="10492" x="1963738" y="5624513"/>
          <p14:tracePt t="10510" x="2109788" y="5789613"/>
          <p14:tracePt t="10526" x="2309813" y="5908675"/>
          <p14:tracePt t="10542" x="2538413" y="5981700"/>
          <p14:tracePt t="10558" x="2859088" y="6054725"/>
          <p14:tracePt t="10559" x="2876550" y="6054725"/>
          <p14:tracePt t="10574" x="3159125" y="6081713"/>
          <p14:tracePt t="10586" x="3379788" y="6100763"/>
          <p14:tracePt t="10604" x="3671888" y="6100763"/>
          <p14:tracePt t="10618" x="3854450" y="6081713"/>
          <p14:tracePt t="10619" x="3862388" y="6081713"/>
          <p14:tracePt t="10633" x="3981450" y="6027738"/>
          <p14:tracePt t="10649" x="4100513" y="5972175"/>
          <p14:tracePt t="10667" x="4173538" y="5918200"/>
          <p14:tracePt t="10683" x="4210050" y="5899150"/>
          <p14:tracePt t="10700" x="4219575" y="5889625"/>
          <p14:tracePt t="10839" x="4229100" y="5918200"/>
          <p14:tracePt t="10855" x="4292600" y="5999163"/>
          <p14:tracePt t="10868" x="4346575" y="6054725"/>
          <p14:tracePt t="10883" x="4448175" y="6108700"/>
          <p14:tracePt t="10899" x="4575175" y="6173788"/>
          <p14:tracePt t="10913" x="4730750" y="6227763"/>
          <p14:tracePt t="10929" x="5013325" y="6283325"/>
          <p14:tracePt t="10947" x="5461000" y="6327775"/>
          <p14:tracePt t="10961" x="5927725" y="6337300"/>
          <p14:tracePt t="10977" x="6529388" y="6337300"/>
          <p14:tracePt t="10992" x="7169150" y="6337300"/>
          <p14:tracePt t="11009" x="7853363" y="6337300"/>
          <p14:tracePt t="11010" x="7889875" y="6337300"/>
          <p14:tracePt t="11026" x="8447088" y="6337300"/>
          <p14:tracePt t="11026" x="8475663" y="6327775"/>
          <p14:tracePt t="11043" x="9069388" y="6246813"/>
          <p14:tracePt t="11058" x="9451975" y="6145213"/>
          <p14:tracePt t="11059" x="9471025" y="6137275"/>
          <p14:tracePt t="11076" x="9753600" y="6027738"/>
          <p14:tracePt t="11077" x="9772650" y="6018213"/>
          <p14:tracePt t="11093" x="9899650" y="5972175"/>
          <p14:tracePt t="11101" x="9945688" y="5954713"/>
          <p14:tracePt t="11117" x="9999663" y="5918200"/>
          <p14:tracePt t="11132" x="10018713" y="5899150"/>
          <p14:tracePt t="11134" x="10028238" y="5889625"/>
          <p14:tracePt t="11150" x="10045700" y="5843588"/>
          <p14:tracePt t="11166" x="10064750" y="5762625"/>
          <p14:tracePt t="11182" x="10091738" y="5653088"/>
          <p14:tracePt t="11199" x="10145713" y="5514975"/>
          <p14:tracePt t="11199" x="10145713" y="5497513"/>
          <p14:tracePt t="11216" x="10201275" y="5324475"/>
          <p14:tracePt t="11228" x="10237788" y="5205413"/>
          <p14:tracePt t="11242" x="10264775" y="5086350"/>
          <p14:tracePt t="11258" x="10264775" y="4949825"/>
          <p14:tracePt t="11276" x="10264775" y="4830763"/>
          <p14:tracePt t="11293" x="10218738" y="4721225"/>
          <p14:tracePt t="11310" x="10109200" y="4629150"/>
          <p14:tracePt t="11327" x="9926638" y="4538663"/>
          <p14:tracePt t="11328" x="9909175" y="4538663"/>
          <p14:tracePt t="11342" x="9661525" y="4438650"/>
          <p14:tracePt t="11350" x="9498013" y="4373563"/>
          <p14:tracePt t="11366" x="9123363" y="4227513"/>
          <p14:tracePt t="11367" x="9113838" y="4227513"/>
          <p14:tracePt t="11383" x="8739188" y="4090988"/>
          <p14:tracePt t="11384" x="8721725" y="4081463"/>
          <p14:tracePt t="11399" x="8512175" y="4000500"/>
          <p14:tracePt t="11417" x="8429625" y="3971925"/>
          <p14:tracePt t="11433" x="8247063" y="3917950"/>
          <p14:tracePt t="11433" x="8237538" y="3908425"/>
          <p14:tracePt t="11450" x="8064500" y="3862388"/>
          <p14:tracePt t="11450" x="8054975" y="3862388"/>
          <p14:tracePt t="11466" x="7954963" y="3844925"/>
          <p14:tracePt t="11484" x="7889875" y="3844925"/>
          <p14:tracePt t="11492" x="7872413" y="3844925"/>
          <p14:tracePt t="11510" x="7808913" y="3844925"/>
          <p14:tracePt t="11528" x="7726363" y="3862388"/>
          <p14:tracePt t="11543" x="7597775" y="3898900"/>
          <p14:tracePt t="11561" x="7589838" y="3898900"/>
          <p14:tracePt t="11591" x="7278688" y="3898900"/>
          <p14:tracePt t="11609" x="6977063" y="3898900"/>
          <p14:tracePt t="11610" x="6950075" y="3898900"/>
          <p14:tracePt t="11617" x="6894513" y="3898900"/>
          <p14:tracePt t="11634" x="6886575" y="3898900"/>
          <p14:tracePt t="11664" x="6877050" y="3898900"/>
          <p14:tracePt t="11681" x="6794500" y="3981450"/>
          <p14:tracePt t="11695" x="6757988" y="4044950"/>
          <p14:tracePt t="11695" x="6757988" y="4054475"/>
          <p14:tracePt t="11711" x="6711950" y="4173538"/>
          <p14:tracePt t="11728" x="6667500" y="4337050"/>
          <p14:tracePt t="11743" x="6648450" y="4483100"/>
          <p14:tracePt t="11761" x="6638925" y="4665663"/>
          <p14:tracePt t="11777" x="6638925" y="4811713"/>
          <p14:tracePt t="11794" x="6667500" y="4967288"/>
          <p14:tracePt t="11795" x="6667500" y="4976813"/>
          <p14:tracePt t="11809" x="6721475" y="5076825"/>
          <p14:tracePt t="11820" x="6777038" y="5149850"/>
          <p14:tracePt t="11838" x="6858000" y="5232400"/>
          <p14:tracePt t="11851" x="6913563" y="5259388"/>
          <p14:tracePt t="11868" x="6940550" y="5259388"/>
          <p14:tracePt t="11883" x="7040563" y="5268913"/>
          <p14:tracePt t="11900" x="7159625" y="5268913"/>
          <p14:tracePt t="11916" x="7342188" y="5268913"/>
          <p14:tracePt t="11917" x="7361238" y="5268913"/>
          <p14:tracePt t="11934" x="7580313" y="5268913"/>
          <p14:tracePt t="11950" x="7826375" y="5241925"/>
          <p14:tracePt t="11950" x="7845425" y="5232400"/>
          <p14:tracePt t="11967" x="8091488" y="5159375"/>
          <p14:tracePt t="11968" x="8108950" y="5149850"/>
          <p14:tracePt t="11976" x="8210550" y="5095875"/>
          <p14:tracePt t="11993" x="8356600" y="5003800"/>
          <p14:tracePt t="12009" x="8420100" y="4930775"/>
          <p14:tracePt t="12027" x="8439150" y="4894263"/>
          <p14:tracePt t="12043" x="8439150" y="4876800"/>
          <p14:tracePt t="12056" x="8439150" y="4857750"/>
          <p14:tracePt t="12071" x="8429625" y="4840288"/>
          <p14:tracePt t="12164" x="8402638" y="4811713"/>
          <p14:tracePt t="12179" x="8393113" y="4803775"/>
          <p14:tracePt t="15366" x="8293100" y="4840288"/>
          <p14:tracePt t="15382" x="7881938" y="5141913"/>
          <p14:tracePt t="15383" x="7845425" y="5178425"/>
          <p14:tracePt t="15398" x="6894513" y="5789613"/>
          <p14:tracePt t="15415" x="5753100" y="6400800"/>
          <p14:tracePt t="15432" x="4721225" y="6575425"/>
          <p14:tracePt t="15448" x="3379788" y="6592888"/>
          <p14:tracePt t="15449" x="3270250" y="6592888"/>
          <p14:tracePt t="15463" x="1652588" y="643731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CA" sz="3600" dirty="0" err="1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esult</a:t>
            </a: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 Analysis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CBA88-31F5-4D1D-B5E1-BBEDCFD4A1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5" y="1224187"/>
            <a:ext cx="3204845" cy="260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3A1843D-7FC0-4D6A-B138-05BB98FEBBA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57" y="1224187"/>
            <a:ext cx="3204845" cy="260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BB897-F1B8-4CC5-B3DA-B8FDFDDE9E4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59" y="1224187"/>
            <a:ext cx="3203575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F55DF-FDD9-4711-93EB-F7B04C0BE37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5" y="3998556"/>
            <a:ext cx="3204845" cy="260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81BC3-63C7-4125-BBA7-5A830B04D101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57" y="3998556"/>
            <a:ext cx="3204845" cy="2607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8;p9">
            <a:extLst>
              <a:ext uri="{FF2B5EF4-FFF2-40B4-BE49-F238E27FC236}">
                <a16:creationId xmlns:a16="http://schemas.microsoft.com/office/drawing/2014/main" id="{1C593E58-C663-4F29-8E6D-E92685BC2351}"/>
              </a:ext>
            </a:extLst>
          </p:cNvPr>
          <p:cNvSpPr txBox="1"/>
          <p:nvPr/>
        </p:nvSpPr>
        <p:spPr>
          <a:xfrm>
            <a:off x="8467517" y="5117882"/>
            <a:ext cx="28053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“Sheep” Category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13ED838-96B4-4CE9-BB15-AB8D0DF35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2"/>
    </mc:Choice>
    <mc:Fallback xmlns="">
      <p:transition spd="slow" advTm="21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19" x="7086600" y="6748463"/>
          <p14:tracePt t="7619" x="7077075" y="6738938"/>
          <p14:tracePt t="7636" x="6986588" y="6619875"/>
          <p14:tracePt t="7637" x="6959600" y="6592888"/>
          <p14:tracePt t="7652" x="6894513" y="6465888"/>
          <p14:tracePt t="7669" x="6858000" y="6291263"/>
          <p14:tracePt t="7686" x="6850063" y="6137275"/>
          <p14:tracePt t="7696" x="6850063" y="6054725"/>
          <p14:tracePt t="7696" x="6850063" y="6045200"/>
          <p14:tracePt t="7712" x="6850063" y="5918200"/>
          <p14:tracePt t="7724" x="6850063" y="5826125"/>
          <p14:tracePt t="7743" x="6850063" y="5643563"/>
          <p14:tracePt t="7754" x="6877050" y="5524500"/>
          <p14:tracePt t="7770" x="6913563" y="5351463"/>
          <p14:tracePt t="7785" x="6967538" y="5186363"/>
          <p14:tracePt t="7786" x="6967538" y="5168900"/>
          <p14:tracePt t="7802" x="7004050" y="5003800"/>
          <p14:tracePt t="7802" x="7004050" y="4986338"/>
          <p14:tracePt t="7803" x="7004050" y="4967288"/>
          <p14:tracePt t="7818" x="7032625" y="4803775"/>
          <p14:tracePt t="7819" x="7040563" y="4767263"/>
          <p14:tracePt t="7835" x="7059613" y="4592638"/>
          <p14:tracePt t="7853" x="7086600" y="4419600"/>
          <p14:tracePt t="7869" x="7086600" y="4310063"/>
          <p14:tracePt t="7885" x="7077075" y="4200525"/>
          <p14:tracePt t="7902" x="6986588" y="4073525"/>
          <p14:tracePt t="7914" x="6904038" y="3990975"/>
          <p14:tracePt t="7929" x="6767513" y="3908425"/>
          <p14:tracePt t="7947" x="6548438" y="3808413"/>
          <p14:tracePt t="7961" x="6346825" y="3752850"/>
          <p14:tracePt t="7974" x="6154738" y="3716338"/>
          <p14:tracePt t="7975" x="6127750" y="3706813"/>
          <p14:tracePt t="7993" x="5781675" y="3633788"/>
          <p14:tracePt t="8004" x="5570538" y="3606800"/>
          <p14:tracePt t="8021" x="5278438" y="3579813"/>
          <p14:tracePt t="8036" x="5049838" y="3579813"/>
          <p14:tracePt t="8053" x="4830763" y="3633788"/>
          <p14:tracePt t="8069" x="4675188" y="3698875"/>
          <p14:tracePt t="8070" x="4667250" y="3706813"/>
          <p14:tracePt t="8071" x="4657725" y="3706813"/>
          <p14:tracePt t="8073" x="4630738" y="3725863"/>
          <p14:tracePt t="8086" x="4492625" y="3798888"/>
          <p14:tracePt t="8103" x="4329113" y="3862388"/>
          <p14:tracePt t="8120" x="4200525" y="3898900"/>
          <p14:tracePt t="8121" x="4192588" y="3898900"/>
          <p14:tracePt t="8130" x="4137025" y="3944938"/>
          <p14:tracePt t="8146" x="4027488" y="4027488"/>
          <p14:tracePt t="8163" x="3908425" y="4146550"/>
          <p14:tracePt t="8163" x="3898900" y="4154488"/>
          <p14:tracePt t="8180" x="3808413" y="4300538"/>
          <p14:tracePt t="8196" x="3716338" y="4483100"/>
          <p14:tracePt t="8214" x="3635375" y="4684713"/>
          <p14:tracePt t="8226" x="3589338" y="4784725"/>
          <p14:tracePt t="8239" x="3562350" y="4903788"/>
          <p14:tracePt t="8254" x="3562350" y="5032375"/>
          <p14:tracePt t="8271" x="3635375" y="5222875"/>
          <p14:tracePt t="8286" x="3744913" y="5405438"/>
          <p14:tracePt t="8287" x="3752850" y="5414963"/>
          <p14:tracePt t="8303" x="3898900" y="5634038"/>
          <p14:tracePt t="8304" x="3908425" y="5653088"/>
          <p14:tracePt t="8319" x="4044950" y="5826125"/>
          <p14:tracePt t="8319" x="4054475" y="5835650"/>
          <p14:tracePt t="8337" x="4246563" y="6018213"/>
          <p14:tracePt t="8338" x="4256088" y="6027738"/>
          <p14:tracePt t="8340" x="4273550" y="6035675"/>
          <p14:tracePt t="8348" x="4383088" y="6100763"/>
          <p14:tracePt t="8349" x="4392613" y="6108700"/>
          <p14:tracePt t="8350" x="4402138" y="6118225"/>
          <p14:tracePt t="8366" x="4575175" y="6218238"/>
          <p14:tracePt t="8381" x="4730750" y="6300788"/>
          <p14:tracePt t="8396" x="4886325" y="6392863"/>
          <p14:tracePt t="8413" x="5078413" y="6492875"/>
          <p14:tracePt t="8430" x="5287963" y="6546850"/>
          <p14:tracePt t="8448" x="5507038" y="6583363"/>
          <p14:tracePt t="8463" x="5716588" y="6583363"/>
          <p14:tracePt t="8477" x="5881688" y="6583363"/>
          <p14:tracePt t="8478" x="5899150" y="6592888"/>
          <p14:tracePt t="8496" x="6100763" y="6592888"/>
          <p14:tracePt t="8504" x="6154738" y="6592888"/>
          <p14:tracePt t="8520" x="6273800" y="6592888"/>
          <p14:tracePt t="8537" x="6383338" y="6592888"/>
          <p14:tracePt t="8554" x="6483350" y="6592888"/>
          <p14:tracePt t="8570" x="6565900" y="6592888"/>
          <p14:tracePt t="8587" x="6684963" y="6556375"/>
          <p14:tracePt t="8602" x="6777038" y="6529388"/>
          <p14:tracePt t="8603" x="6784975" y="6510338"/>
          <p14:tracePt t="8603" x="6794500" y="6510338"/>
          <p14:tracePt t="8614" x="6877050" y="6473825"/>
          <p14:tracePt t="8629" x="7032625" y="6410325"/>
          <p14:tracePt t="8630" x="7040563" y="6410325"/>
          <p14:tracePt t="8631" x="7050088" y="6400800"/>
          <p14:tracePt t="8647" x="7196138" y="6310313"/>
          <p14:tracePt t="8663" x="7370763" y="6200775"/>
          <p14:tracePt t="8680" x="7553325" y="6027738"/>
          <p14:tracePt t="8696" x="7689850" y="5872163"/>
          <p14:tracePt t="8710" x="7799388" y="5689600"/>
          <p14:tracePt t="8711" x="7808913" y="5680075"/>
          <p14:tracePt t="8730" x="7908925" y="5487988"/>
          <p14:tracePt t="8740" x="7954963" y="5360988"/>
          <p14:tracePt t="8757" x="7999413" y="5159375"/>
          <p14:tracePt t="8758" x="8008938" y="5141913"/>
          <p14:tracePt t="8759" x="8008938" y="5132388"/>
          <p14:tracePt t="8760" x="8008938" y="5122863"/>
          <p14:tracePt t="8761" x="8008938" y="5113338"/>
          <p14:tracePt t="8770" x="8027988" y="5013325"/>
          <p14:tracePt t="8787" x="8027988" y="4857750"/>
          <p14:tracePt t="8788" x="8027988" y="4848225"/>
          <p14:tracePt t="8803" x="8027988" y="4702175"/>
          <p14:tracePt t="8804" x="8027988" y="4694238"/>
          <p14:tracePt t="8820" x="8008938" y="4556125"/>
          <p14:tracePt t="8836" x="7991475" y="4465638"/>
          <p14:tracePt t="8854" x="7926388" y="4329113"/>
          <p14:tracePt t="8865" x="7899400" y="4264025"/>
          <p14:tracePt t="8879" x="7853363" y="4183063"/>
          <p14:tracePt t="8898" x="7789863" y="4117975"/>
          <p14:tracePt t="8914" x="7707313" y="4073525"/>
          <p14:tracePt t="8932" x="7589838" y="4037013"/>
          <p14:tracePt t="8947" x="7451725" y="4008438"/>
          <p14:tracePt t="8948" x="7434263" y="4000500"/>
          <p14:tracePt t="8949" x="7424738" y="4000500"/>
          <p14:tracePt t="8959" x="7334250" y="3981450"/>
          <p14:tracePt t="8976" x="7132638" y="3935413"/>
          <p14:tracePt t="8979" x="7086600" y="3935413"/>
          <p14:tracePt t="8980" x="7077075" y="3935413"/>
          <p14:tracePt t="8988" x="6959600" y="3917950"/>
          <p14:tracePt t="9003" x="6731000" y="3898900"/>
          <p14:tracePt t="9020" x="6475413" y="3889375"/>
          <p14:tracePt t="9021" x="6429375" y="3889375"/>
          <p14:tracePt t="9022" x="6410325" y="3889375"/>
          <p14:tracePt t="9039" x="6137275" y="3889375"/>
          <p14:tracePt t="9052" x="5964238" y="3889375"/>
          <p14:tracePt t="9070" x="5708650" y="3917950"/>
          <p14:tracePt t="9087" x="5470525" y="3990975"/>
          <p14:tracePt t="9104" x="5297488" y="4064000"/>
          <p14:tracePt t="9122" x="5086350" y="4173538"/>
          <p14:tracePt t="9130" x="5013325" y="4219575"/>
          <p14:tracePt t="9145" x="4857750" y="4319588"/>
          <p14:tracePt t="9163" x="4684713" y="4456113"/>
          <p14:tracePt t="9181" x="4511675" y="4602163"/>
          <p14:tracePt t="9182" x="4502150" y="4611688"/>
          <p14:tracePt t="9183" x="4492625" y="4621213"/>
          <p14:tracePt t="9198" x="4375150" y="4775200"/>
          <p14:tracePt t="9210" x="4273550" y="4884738"/>
          <p14:tracePt t="9224" x="4192588" y="5068888"/>
          <p14:tracePt t="9226" x="4183063" y="5086350"/>
          <p14:tracePt t="9241" x="4090988" y="5314950"/>
          <p14:tracePt t="9255" x="4000500" y="5570538"/>
          <p14:tracePt t="9270" x="3898900" y="5881688"/>
          <p14:tracePt t="9271" x="3898900" y="5889625"/>
          <p14:tracePt t="9287" x="3835400" y="6191250"/>
          <p14:tracePt t="9304" x="3817938" y="6456363"/>
          <p14:tracePt t="9317" x="3817938" y="6619875"/>
          <p14:tracePt t="9334" x="3862388" y="6821488"/>
          <p14:tracePt t="9834" x="9853613" y="6784975"/>
          <p14:tracePt t="9849" x="9853613" y="6775450"/>
          <p14:tracePt t="9942" x="9853613" y="6765925"/>
          <p14:tracePt t="9965" x="9790113" y="6702425"/>
          <p14:tracePt t="9975" x="9744075" y="6656388"/>
          <p14:tracePt t="9991" x="9680575" y="6583363"/>
          <p14:tracePt t="10004" x="9661525" y="6565900"/>
          <p14:tracePt t="13316" x="9634538" y="6556375"/>
          <p14:tracePt t="18410" x="9534525" y="6529388"/>
          <p14:tracePt t="18427" x="9471025" y="6446838"/>
          <p14:tracePt t="18444" x="9424988" y="6200775"/>
          <p14:tracePt t="18457" x="9398000" y="5962650"/>
          <p14:tracePt t="18474" x="9351963" y="5588000"/>
          <p14:tracePt t="18489" x="9269413" y="5032375"/>
          <p14:tracePt t="18505" x="9086850" y="3990975"/>
          <p14:tracePt t="18506" x="9059863" y="3889375"/>
          <p14:tracePt t="18522" x="8648700" y="2392363"/>
          <p14:tracePt t="18523" x="8621713" y="2301875"/>
          <p14:tracePt t="18539" x="7991475" y="457200"/>
          <p14:tracePt t="18587" x="6216650" y="5988050"/>
          <p14:tracePt t="18598" x="6026150" y="5759450"/>
          <p14:tracePt t="18629" x="5391150" y="5187950"/>
          <p14:tracePt t="18660" x="4648200" y="4775200"/>
          <p14:tracePt t="18676" x="4260850" y="4610100"/>
          <p14:tracePt t="18692" x="3892550" y="4489450"/>
          <p14:tracePt t="18708" x="3568700" y="4406900"/>
          <p14:tracePt t="18738" x="3105150" y="4362450"/>
          <p14:tracePt t="18770" x="2882900" y="4362450"/>
          <p14:tracePt t="18804" x="2813050" y="4400550"/>
          <p14:tracePt t="18832" x="2781300" y="4470400"/>
          <p14:tracePt t="18865" x="2698750" y="4572000"/>
          <p14:tracePt t="18894" x="2647950" y="4641850"/>
          <p14:tracePt t="18942" x="2647950" y="4527550"/>
          <p14:tracePt t="18973" x="2527300" y="4241800"/>
          <p14:tracePt t="19005" x="2209800" y="3841750"/>
          <p14:tracePt t="19021" x="2114550" y="3708400"/>
          <p14:tracePt t="19055" x="2051050" y="3511550"/>
          <p14:tracePt t="19067" x="2044700" y="3467100"/>
          <p14:tracePt t="19097" x="2006600" y="3371850"/>
          <p14:tracePt t="19114" x="1974850" y="3308350"/>
          <p14:tracePt t="19145" x="1924050" y="3232150"/>
          <p14:tracePt t="19176" x="1854200" y="3162300"/>
          <p14:tracePt t="19192" x="1778000" y="3086100"/>
          <p14:tracePt t="19224" x="1555750" y="2851150"/>
          <p14:tracePt t="19238" x="1466850" y="2743200"/>
          <p14:tracePt t="19271" x="1187450" y="2406650"/>
          <p14:tracePt t="19303" x="996950" y="2152650"/>
          <p14:tracePt t="19333" x="920750" y="2012950"/>
          <p14:tracePt t="19347" x="876300" y="1930400"/>
          <p14:tracePt t="19363" x="857250" y="1885950"/>
          <p14:tracePt t="19381" x="850900" y="1860550"/>
          <p14:tracePt t="19395" x="850900" y="1828800"/>
          <p14:tracePt t="19410" x="850900" y="1771650"/>
          <p14:tracePt t="19442" x="800100" y="1593850"/>
          <p14:tracePt t="19473" x="730250" y="1403350"/>
          <p14:tracePt t="19488" x="692150" y="1314450"/>
          <p14:tracePt t="19523" x="609600" y="1092200"/>
          <p14:tracePt t="19535" x="565150" y="1003300"/>
          <p14:tracePt t="19556" x="482600" y="850900"/>
          <p14:tracePt t="19585" x="361950" y="666750"/>
          <p14:tracePt t="19614" x="228600" y="488950"/>
          <p14:tracePt t="19644" x="177800" y="438150"/>
          <p14:tracePt t="19680" x="171450" y="400050"/>
          <p14:tracePt t="19694" x="158750" y="355600"/>
          <p14:tracePt t="19724" x="88900" y="247650"/>
          <p14:tracePt t="19756" x="6350" y="95250"/>
          <p14:tracePt t="20473" x="660400" y="5937250"/>
          <p14:tracePt t="20490" x="1403350" y="6038850"/>
          <p14:tracePt t="20523" x="2571750" y="6394450"/>
          <p14:tracePt t="20556" x="3359150" y="6667500"/>
          <p14:tracePt t="20566" x="3448050" y="6705600"/>
          <p14:tracePt t="20598" x="3505200" y="6731000"/>
          <p14:tracePt t="20645" x="3505200" y="6788150"/>
          <p14:tracePt t="20675" x="3505200" y="68135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CA" sz="3600" dirty="0" err="1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esult</a:t>
            </a: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 Analysis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Google Shape;338;p9">
            <a:extLst>
              <a:ext uri="{FF2B5EF4-FFF2-40B4-BE49-F238E27FC236}">
                <a16:creationId xmlns:a16="http://schemas.microsoft.com/office/drawing/2014/main" id="{1C593E58-C663-4F29-8E6D-E92685BC2351}"/>
              </a:ext>
            </a:extLst>
          </p:cNvPr>
          <p:cNvSpPr txBox="1"/>
          <p:nvPr/>
        </p:nvSpPr>
        <p:spPr>
          <a:xfrm>
            <a:off x="2439579" y="5501685"/>
            <a:ext cx="28053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“Goat” Category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A0CBE-FB8E-450B-9C6C-F3D49E64563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119" y="1568364"/>
            <a:ext cx="4914173" cy="3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20F19B7B-81F2-40D9-9BB2-6D59098A17F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10" y="1552828"/>
            <a:ext cx="4828790" cy="371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38;p9">
            <a:extLst>
              <a:ext uri="{FF2B5EF4-FFF2-40B4-BE49-F238E27FC236}">
                <a16:creationId xmlns:a16="http://schemas.microsoft.com/office/drawing/2014/main" id="{C91BD3D6-2134-4885-83FC-A21125F93B85}"/>
              </a:ext>
            </a:extLst>
          </p:cNvPr>
          <p:cNvSpPr txBox="1"/>
          <p:nvPr/>
        </p:nvSpPr>
        <p:spPr>
          <a:xfrm>
            <a:off x="7741029" y="5501685"/>
            <a:ext cx="28053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“Sheep” Category</a:t>
            </a:r>
            <a:endParaRPr sz="18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0E281-2C84-43BC-843B-D31CE6BEF0F8}"/>
              </a:ext>
            </a:extLst>
          </p:cNvPr>
          <p:cNvSpPr/>
          <p:nvPr/>
        </p:nvSpPr>
        <p:spPr>
          <a:xfrm>
            <a:off x="1660124" y="4687410"/>
            <a:ext cx="1136342" cy="50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E5728C-5791-4BE6-A14D-EB9A9C1C5D6C}"/>
              </a:ext>
            </a:extLst>
          </p:cNvPr>
          <p:cNvSpPr/>
          <p:nvPr/>
        </p:nvSpPr>
        <p:spPr>
          <a:xfrm>
            <a:off x="6797668" y="4687409"/>
            <a:ext cx="1136342" cy="50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F66A59-CA8A-4B9D-AF9A-AB5AFD15B4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6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9"/>
    </mc:Choice>
    <mc:Fallback xmlns="">
      <p:transition spd="slow" advTm="17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/>
      <p:bldP spid="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2">
            <a:extLst>
              <a:ext uri="{FF2B5EF4-FFF2-40B4-BE49-F238E27FC236}">
                <a16:creationId xmlns:a16="http://schemas.microsoft.com/office/drawing/2014/main" id="{3F02C32A-7493-47AD-85E0-C33C4D967FCB}"/>
              </a:ext>
            </a:extLst>
          </p:cNvPr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CA" sz="3600" dirty="0" err="1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esult</a:t>
            </a: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 Analysis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70F7A-4BEE-4C89-BB7E-5DCADAFE1F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8089" y="1652586"/>
            <a:ext cx="5678805" cy="343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9F529-9F44-49C1-A0DC-9B5964A8B97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95108" y="1652586"/>
            <a:ext cx="5682938" cy="3438525"/>
          </a:xfrm>
          <a:prstGeom prst="rect">
            <a:avLst/>
          </a:prstGeom>
        </p:spPr>
      </p:pic>
      <p:sp>
        <p:nvSpPr>
          <p:cNvPr id="5" name="Google Shape;338;p9">
            <a:extLst>
              <a:ext uri="{FF2B5EF4-FFF2-40B4-BE49-F238E27FC236}">
                <a16:creationId xmlns:a16="http://schemas.microsoft.com/office/drawing/2014/main" id="{A9E54DB6-C589-4E2B-8085-F1C82DB72D1E}"/>
              </a:ext>
            </a:extLst>
          </p:cNvPr>
          <p:cNvSpPr txBox="1"/>
          <p:nvPr/>
        </p:nvSpPr>
        <p:spPr>
          <a:xfrm>
            <a:off x="3635995" y="5510562"/>
            <a:ext cx="49200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Tolerance and FMR/FNMR</a:t>
            </a:r>
            <a:endParaRPr sz="2400" b="1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EA3502-7B79-44B4-905C-9E827D19F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0"/>
    </mc:Choice>
    <mc:Fallback xmlns="">
      <p:transition spd="slow" advTm="1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12" x="1589088" y="6173788"/>
          <p14:tracePt t="5716" x="1598613" y="6173788"/>
          <p14:tracePt t="5718" x="1606550" y="6173788"/>
          <p14:tracePt t="5722" x="1616075" y="6173788"/>
          <p14:tracePt t="5723" x="1625600" y="6173788"/>
          <p14:tracePt t="5725" x="1635125" y="6173788"/>
          <p14:tracePt t="5727" x="1644650" y="6173788"/>
          <p14:tracePt t="5729" x="1652588" y="6173788"/>
          <p14:tracePt t="5731" x="1662113" y="6173788"/>
          <p14:tracePt t="5733" x="1671638" y="6173788"/>
          <p14:tracePt t="5738" x="1689100" y="6173788"/>
          <p14:tracePt t="5740" x="1698625" y="6173788"/>
          <p14:tracePt t="5743" x="1708150" y="6173788"/>
          <p14:tracePt t="5748" x="1717675" y="6173788"/>
          <p14:tracePt t="5749" x="1725613" y="6173788"/>
          <p14:tracePt t="5752" x="1735138" y="6173788"/>
          <p14:tracePt t="5756" x="1744663" y="6173788"/>
          <p14:tracePt t="5758" x="1754188" y="6173788"/>
          <p14:tracePt t="5762" x="1762125" y="6173788"/>
          <p14:tracePt t="5765" x="1771650" y="6173788"/>
          <p14:tracePt t="5769" x="1781175" y="6173788"/>
          <p14:tracePt t="5772" x="1790700" y="6173788"/>
          <p14:tracePt t="5774" x="1808163" y="6173788"/>
          <p14:tracePt t="5776" x="1817688" y="6173788"/>
          <p14:tracePt t="5779" x="1827213" y="6173788"/>
          <p14:tracePt t="5782" x="1835150" y="6173788"/>
          <p14:tracePt t="5785" x="1844675" y="6173788"/>
          <p14:tracePt t="5787" x="1854200" y="6173788"/>
          <p14:tracePt t="5790" x="1863725" y="6173788"/>
          <p14:tracePt t="5792" x="1871663" y="6173788"/>
          <p14:tracePt t="5794" x="1881188" y="6173788"/>
          <p14:tracePt t="5799" x="1890713" y="6173788"/>
          <p14:tracePt t="5801" x="1900238" y="6173788"/>
          <p14:tracePt t="5803" x="1908175" y="6173788"/>
          <p14:tracePt t="5806" x="1917700" y="6173788"/>
          <p14:tracePt t="5808" x="1927225" y="6173788"/>
          <p14:tracePt t="5809" x="1936750" y="6164263"/>
          <p14:tracePt t="5813" x="1944688" y="6164263"/>
          <p14:tracePt t="5816" x="1954213" y="6164263"/>
          <p14:tracePt t="5818" x="1963738" y="6154738"/>
          <p14:tracePt t="5820" x="1973263" y="6154738"/>
          <p14:tracePt t="5823" x="1981200" y="6145213"/>
          <p14:tracePt t="5824" x="1990725" y="6145213"/>
          <p14:tracePt t="5825" x="2000250" y="6145213"/>
          <p14:tracePt t="5827" x="2009775" y="6137275"/>
          <p14:tracePt t="5829" x="2017713" y="6137275"/>
          <p14:tracePt t="5831" x="2036763" y="6127750"/>
          <p14:tracePt t="5834" x="2046288" y="6127750"/>
          <p14:tracePt t="5836" x="2054225" y="6118225"/>
          <p14:tracePt t="5837" x="2063750" y="6118225"/>
          <p14:tracePt t="5839" x="2082800" y="6108700"/>
          <p14:tracePt t="5842" x="2090738" y="6108700"/>
          <p14:tracePt t="5843" x="2100263" y="6100763"/>
          <p14:tracePt t="5845" x="2119313" y="6100763"/>
          <p14:tracePt t="5846" x="2127250" y="6091238"/>
          <p14:tracePt t="5848" x="2136775" y="6091238"/>
          <p14:tracePt t="5849" x="2146300" y="6091238"/>
          <p14:tracePt t="5850" x="2155825" y="6081713"/>
          <p14:tracePt t="5852" x="2163763" y="6081713"/>
          <p14:tracePt t="5854" x="2182813" y="6064250"/>
          <p14:tracePt t="5857" x="2192338" y="6064250"/>
          <p14:tracePt t="5858" x="2200275" y="6064250"/>
          <p14:tracePt t="5859" x="2209800" y="6054725"/>
          <p14:tracePt t="5862" x="2219325" y="6054725"/>
          <p14:tracePt t="5865" x="2236788" y="6045200"/>
          <p14:tracePt t="5868" x="2246313" y="6045200"/>
          <p14:tracePt t="5870" x="2265363" y="6035675"/>
          <p14:tracePt t="5873" x="2273300" y="6035675"/>
          <p14:tracePt t="5875" x="2282825" y="6035675"/>
          <p14:tracePt t="5876" x="2292350" y="6027738"/>
          <p14:tracePt t="5878" x="2301875" y="6027738"/>
          <p14:tracePt t="5881" x="2319338" y="6027738"/>
          <p14:tracePt t="5883" x="2328863" y="6027738"/>
          <p14:tracePt t="5885" x="2338388" y="6027738"/>
          <p14:tracePt t="5887" x="2355850" y="6027738"/>
          <p14:tracePt t="5888" x="2365375" y="6027738"/>
          <p14:tracePt t="5889" x="2374900" y="6018213"/>
          <p14:tracePt t="5891" x="2382838" y="6018213"/>
          <p14:tracePt t="5892" x="2392363" y="6018213"/>
          <p14:tracePt t="5894" x="2401888" y="6018213"/>
          <p14:tracePt t="5895" x="2411413" y="6018213"/>
          <p14:tracePt t="5898" x="2428875" y="6018213"/>
          <p14:tracePt t="5899" x="2438400" y="6018213"/>
          <p14:tracePt t="5916" x="2574925" y="6018213"/>
          <p14:tracePt t="5917" x="2584450" y="6018213"/>
          <p14:tracePt t="5919" x="2603500" y="6018213"/>
          <p14:tracePt t="5920" x="2611438" y="6018213"/>
          <p14:tracePt t="5921" x="2620963" y="6018213"/>
          <p14:tracePt t="5922" x="2630488" y="6018213"/>
          <p14:tracePt t="5923" x="2640013" y="6018213"/>
          <p14:tracePt t="5925" x="2657475" y="6018213"/>
          <p14:tracePt t="5926" x="2667000" y="6018213"/>
          <p14:tracePt t="5927" x="2676525" y="6018213"/>
          <p14:tracePt t="5928" x="2703513" y="6018213"/>
          <p14:tracePt t="5929" x="2713038" y="6018213"/>
          <p14:tracePt t="5933" x="2740025" y="6018213"/>
          <p14:tracePt t="5935" x="2757488" y="6018213"/>
          <p14:tracePt t="5936" x="2776538" y="6008688"/>
          <p14:tracePt t="5937" x="2786063" y="6008688"/>
          <p14:tracePt t="5939" x="2803525" y="6008688"/>
          <p14:tracePt t="5942" x="2830513" y="6008688"/>
          <p14:tracePt t="5944" x="2840038" y="6008688"/>
          <p14:tracePt t="5945" x="2849563" y="6008688"/>
          <p14:tracePt t="5946" x="2859088" y="6008688"/>
          <p14:tracePt t="5948" x="2876550" y="5999163"/>
          <p14:tracePt t="5949" x="2886075" y="5999163"/>
          <p14:tracePt t="5950" x="2895600" y="5999163"/>
          <p14:tracePt t="5951" x="2903538" y="5999163"/>
          <p14:tracePt t="5953" x="2922588" y="5999163"/>
          <p14:tracePt t="5956" x="2959100" y="5991225"/>
          <p14:tracePt t="5958" x="2968625" y="5991225"/>
          <p14:tracePt t="5959" x="2976563" y="5991225"/>
          <p14:tracePt t="5960" x="2986088" y="5991225"/>
          <p14:tracePt t="5961" x="2995613" y="5991225"/>
          <p14:tracePt t="5962" x="3005138" y="5981700"/>
          <p14:tracePt t="5963" x="3013075" y="5981700"/>
          <p14:tracePt t="5964" x="3022600" y="5981700"/>
          <p14:tracePt t="5965" x="3032125" y="5981700"/>
          <p14:tracePt t="5966" x="3041650" y="5972175"/>
          <p14:tracePt t="5968" x="3049588" y="5972175"/>
          <p14:tracePt t="5969" x="3059113" y="5972175"/>
          <p14:tracePt t="5970" x="3068638" y="5972175"/>
          <p14:tracePt t="5971" x="3086100" y="5962650"/>
          <p14:tracePt t="5974" x="3095625" y="5962650"/>
          <p14:tracePt t="5975" x="3114675" y="5954713"/>
          <p14:tracePt t="5977" x="3122613" y="5954713"/>
          <p14:tracePt t="5979" x="3132138" y="5954713"/>
          <p14:tracePt t="5980" x="3141663" y="5945188"/>
          <p14:tracePt t="5982" x="3151188" y="5945188"/>
          <p14:tracePt t="5983" x="3159125" y="5945188"/>
          <p14:tracePt t="5987" x="3187700" y="5935663"/>
          <p14:tracePt t="5989" x="3205163" y="5935663"/>
          <p14:tracePt t="5990" x="3214688" y="5935663"/>
          <p14:tracePt t="5991" x="3224213" y="5926138"/>
          <p14:tracePt t="5994" x="3232150" y="5926138"/>
          <p14:tracePt t="5995" x="3241675" y="5926138"/>
          <p14:tracePt t="5998" x="3260725" y="5918200"/>
          <p14:tracePt t="6000" x="3270250" y="5918200"/>
          <p14:tracePt t="6002" x="3278188" y="5918200"/>
          <p14:tracePt t="6004" x="3287713" y="5918200"/>
          <p14:tracePt t="6006" x="3297238" y="5918200"/>
          <p14:tracePt t="6008" x="3306763" y="5918200"/>
          <p14:tracePt t="6009" x="3314700" y="5918200"/>
          <p14:tracePt t="6011" x="3324225" y="5918200"/>
          <p14:tracePt t="6013" x="3333750" y="5918200"/>
          <p14:tracePt t="6016" x="3343275" y="5918200"/>
          <p14:tracePt t="6020" x="3360738" y="5918200"/>
          <p14:tracePt t="6022" x="3370263" y="5918200"/>
          <p14:tracePt t="6024" x="3379788" y="5918200"/>
          <p14:tracePt t="6026" x="3387725" y="5918200"/>
          <p14:tracePt t="6029" x="3397250" y="5918200"/>
          <p14:tracePt t="6031" x="3406775" y="5918200"/>
          <p14:tracePt t="6032" x="3416300" y="5918200"/>
          <p14:tracePt t="6034" x="3424238" y="5918200"/>
          <p14:tracePt t="6036" x="3443288" y="5918200"/>
          <p14:tracePt t="6038" x="3452813" y="5918200"/>
          <p14:tracePt t="6039" x="3470275" y="5926138"/>
          <p14:tracePt t="6042" x="3479800" y="5926138"/>
          <p14:tracePt t="6043" x="3497263" y="5935663"/>
          <p14:tracePt t="6045" x="3506788" y="5935663"/>
          <p14:tracePt t="6046" x="3516313" y="5935663"/>
          <p14:tracePt t="6049" x="3543300" y="5945188"/>
          <p14:tracePt t="6050" x="3552825" y="5954713"/>
          <p14:tracePt t="6051" x="3562350" y="5954713"/>
          <p14:tracePt t="6052" x="3570288" y="5954713"/>
          <p14:tracePt t="6053" x="3579813" y="5954713"/>
          <p14:tracePt t="6054" x="3589338" y="5962650"/>
          <p14:tracePt t="6056" x="3598863" y="5962650"/>
          <p14:tracePt t="6057" x="3606800" y="5962650"/>
          <p14:tracePt t="6058" x="3625850" y="5972175"/>
          <p14:tracePt t="6059" x="3635375" y="5972175"/>
          <p14:tracePt t="6060" x="3643313" y="5972175"/>
          <p14:tracePt t="6061" x="3652838" y="5972175"/>
          <p14:tracePt t="6062" x="3662363" y="5972175"/>
          <p14:tracePt t="6063" x="3671888" y="5981700"/>
          <p14:tracePt t="6065" x="3689350" y="5981700"/>
          <p14:tracePt t="6066" x="3698875" y="5981700"/>
          <p14:tracePt t="6068" x="3716338" y="5981700"/>
          <p14:tracePt t="6069" x="3744913" y="5991225"/>
          <p14:tracePt t="6070" x="3752850" y="5991225"/>
          <p14:tracePt t="6071" x="3762375" y="5991225"/>
          <p14:tracePt t="6072" x="3771900" y="5991225"/>
          <p14:tracePt t="6073" x="3781425" y="5991225"/>
          <p14:tracePt t="6074" x="3798888" y="5991225"/>
          <p14:tracePt t="6075" x="3808413" y="5991225"/>
          <p14:tracePt t="6076" x="3825875" y="5991225"/>
          <p14:tracePt t="6077" x="3835400" y="5991225"/>
          <p14:tracePt t="6078" x="3844925" y="5991225"/>
          <p14:tracePt t="6079" x="3854450" y="5991225"/>
          <p14:tracePt t="6080" x="3871913" y="5991225"/>
          <p14:tracePt t="6081" x="3881438" y="5991225"/>
          <p14:tracePt t="6082" x="3890963" y="5991225"/>
          <p14:tracePt t="6083" x="3908425" y="5991225"/>
          <p14:tracePt t="6084" x="3927475" y="5991225"/>
          <p14:tracePt t="6085" x="3944938" y="5991225"/>
          <p14:tracePt t="6086" x="3954463" y="5991225"/>
          <p14:tracePt t="6087" x="3971925" y="5991225"/>
          <p14:tracePt t="6088" x="3981450" y="5991225"/>
          <p14:tracePt t="6089" x="4000500" y="5991225"/>
          <p14:tracePt t="6090" x="4017963" y="5991225"/>
          <p14:tracePt t="6091" x="4027488" y="5991225"/>
          <p14:tracePt t="6092" x="4054475" y="5991225"/>
          <p14:tracePt t="6093" x="4073525" y="5991225"/>
          <p14:tracePt t="6094" x="4083050" y="5991225"/>
          <p14:tracePt t="6095" x="4100513" y="5991225"/>
          <p14:tracePt t="6096" x="4119563" y="5991225"/>
          <p14:tracePt t="6098" x="4156075" y="5991225"/>
          <p14:tracePt t="6099" x="4173538" y="5991225"/>
          <p14:tracePt t="6100" x="4192588" y="5991225"/>
          <p14:tracePt t="6101" x="4200525" y="5991225"/>
          <p14:tracePt t="6102" x="4219575" y="5991225"/>
          <p14:tracePt t="6103" x="4246563" y="5991225"/>
          <p14:tracePt t="6104" x="4265613" y="5991225"/>
          <p14:tracePt t="6105" x="4273550" y="5991225"/>
          <p14:tracePt t="6106" x="4292600" y="5991225"/>
          <p14:tracePt t="6107" x="4319588" y="5991225"/>
          <p14:tracePt t="6108" x="4338638" y="5991225"/>
          <p14:tracePt t="6109" x="4356100" y="5991225"/>
          <p14:tracePt t="6110" x="4375150" y="5991225"/>
          <p14:tracePt t="6111" x="4383088" y="5991225"/>
          <p14:tracePt t="6112" x="4411663" y="5991225"/>
          <p14:tracePt t="6113" x="4419600" y="5991225"/>
          <p14:tracePt t="6115" x="4456113" y="5991225"/>
          <p14:tracePt t="6116" x="4484688" y="5981700"/>
          <p14:tracePt t="6117" x="4492625" y="5981700"/>
          <p14:tracePt t="6118" x="4511675" y="5981700"/>
          <p14:tracePt t="6119" x="4521200" y="5981700"/>
          <p14:tracePt t="6120" x="4538663" y="5981700"/>
          <p14:tracePt t="6121" x="4548188" y="5981700"/>
          <p14:tracePt t="6122" x="4557713" y="5981700"/>
          <p14:tracePt t="6123" x="4575175" y="5972175"/>
          <p14:tracePt t="6124" x="4584700" y="5972175"/>
          <p14:tracePt t="6125" x="4611688" y="5962650"/>
          <p14:tracePt t="6126" x="4621213" y="5962650"/>
          <p14:tracePt t="6127" x="4630738" y="5962650"/>
          <p14:tracePt t="6128" x="4648200" y="5962650"/>
          <p14:tracePt t="6129" x="4657725" y="5954713"/>
          <p14:tracePt t="6130" x="4667250" y="5954713"/>
          <p14:tracePt t="6132" x="4694238" y="5954713"/>
          <p14:tracePt t="6133" x="4703763" y="5945188"/>
          <p14:tracePt t="6134" x="4711700" y="5945188"/>
          <p14:tracePt t="6136" x="4740275" y="5926138"/>
          <p14:tracePt t="6137" x="4748213" y="5926138"/>
          <p14:tracePt t="6138" x="4757738" y="5918200"/>
          <p14:tracePt t="6139" x="4776788" y="5918200"/>
          <p14:tracePt t="6141" x="4784725" y="5908675"/>
          <p14:tracePt t="6142" x="4794250" y="5908675"/>
          <p14:tracePt t="6143" x="4803775" y="5899150"/>
          <p14:tracePt t="6145" x="4821238" y="5889625"/>
          <p14:tracePt t="6146" x="4830763" y="5881688"/>
          <p14:tracePt t="6148" x="4849813" y="5872163"/>
          <p14:tracePt t="6151" x="4857750" y="5862638"/>
          <p14:tracePt t="6152" x="4867275" y="5853113"/>
          <p14:tracePt t="6153" x="4886325" y="5843588"/>
          <p14:tracePt t="6155" x="4895850" y="5835650"/>
          <p14:tracePt t="6157" x="4903788" y="5826125"/>
          <p14:tracePt t="6158" x="4913313" y="5816600"/>
          <p14:tracePt t="6160" x="4932363" y="5807075"/>
          <p14:tracePt t="6162" x="4940300" y="5799138"/>
          <p14:tracePt t="6165" x="4949825" y="5789613"/>
          <p14:tracePt t="6166" x="4959350" y="5780088"/>
          <p14:tracePt t="6170" x="4968875" y="5753100"/>
          <p14:tracePt t="6171" x="4976813" y="5734050"/>
          <p14:tracePt t="6174" x="4976813" y="5726113"/>
          <p14:tracePt t="6176" x="4986338" y="5716588"/>
          <p14:tracePt t="6177" x="4986338" y="5707063"/>
          <p14:tracePt t="6179" x="4986338" y="5697538"/>
          <p14:tracePt t="6182" x="4995863" y="5680075"/>
          <p14:tracePt t="6184" x="4995863" y="5670550"/>
          <p14:tracePt t="6186" x="4995863" y="5661025"/>
          <p14:tracePt t="6188" x="4995863" y="5653088"/>
          <p14:tracePt t="6189" x="4995863" y="5643563"/>
          <p14:tracePt t="6191" x="4995863" y="5624513"/>
          <p14:tracePt t="6193" x="4995863" y="5616575"/>
          <p14:tracePt t="6194" x="4995863" y="5607050"/>
          <p14:tracePt t="6195" x="4995863" y="5597525"/>
          <p14:tracePt t="6198" x="4995863" y="5580063"/>
          <p14:tracePt t="6200" x="4995863" y="5570538"/>
          <p14:tracePt t="6201" x="4995863" y="5561013"/>
          <p14:tracePt t="6202" x="4995863" y="5551488"/>
          <p14:tracePt t="6203" x="4995863" y="5543550"/>
          <p14:tracePt t="6205" x="4995863" y="5534025"/>
          <p14:tracePt t="6206" x="4995863" y="5514975"/>
          <p14:tracePt t="6207" x="4995863" y="5507038"/>
          <p14:tracePt t="6208" x="4995863" y="5497513"/>
          <p14:tracePt t="6210" x="4995863" y="5487988"/>
          <p14:tracePt t="6211" x="4995863" y="5478463"/>
          <p14:tracePt t="6212" x="4995863" y="5470525"/>
          <p14:tracePt t="6213" x="4995863" y="5461000"/>
          <p14:tracePt t="6215" x="4995863" y="5441950"/>
          <p14:tracePt t="6216" x="4995863" y="5434013"/>
          <p14:tracePt t="6218" x="4995863" y="5414963"/>
          <p14:tracePt t="6221" x="4995863" y="5405438"/>
          <p14:tracePt t="6222" x="4995863" y="5397500"/>
          <p14:tracePt t="6223" x="4995863" y="5387975"/>
          <p14:tracePt t="6224" x="4995863" y="5378450"/>
          <p14:tracePt t="6225" x="4995863" y="5368925"/>
          <p14:tracePt t="6226" x="4995863" y="5360988"/>
          <p14:tracePt t="6227" x="4995863" y="5351463"/>
          <p14:tracePt t="6228" x="4995863" y="5341938"/>
          <p14:tracePt t="6229" x="4986338" y="5324475"/>
          <p14:tracePt t="6231" x="4986338" y="5314950"/>
          <p14:tracePt t="6232" x="4986338" y="5305425"/>
          <p14:tracePt t="6233" x="4986338" y="5295900"/>
          <p14:tracePt t="6235" x="4976813" y="5268913"/>
          <p14:tracePt t="6237" x="4976813" y="5251450"/>
          <p14:tracePt t="6239" x="4959350" y="5232400"/>
          <p14:tracePt t="6241" x="4959350" y="5205413"/>
          <p14:tracePt t="6242" x="4949825" y="5195888"/>
          <p14:tracePt t="6244" x="4949825" y="5186363"/>
          <p14:tracePt t="6245" x="4949825" y="5178425"/>
          <p14:tracePt t="6246" x="4940300" y="5159375"/>
          <p14:tracePt t="6249" x="4932363" y="5141913"/>
          <p14:tracePt t="6250" x="4932363" y="5132388"/>
          <p14:tracePt t="6253" x="4922838" y="5105400"/>
          <p14:tracePt t="6257" x="4913313" y="5095875"/>
          <p14:tracePt t="6259" x="4913313" y="5086350"/>
          <p14:tracePt t="6260" x="4903788" y="5076825"/>
          <p14:tracePt t="6283" x="4867275" y="5003800"/>
          <p14:tracePt t="6285" x="4849813" y="4986338"/>
          <p14:tracePt t="6286" x="4840288" y="4976813"/>
          <p14:tracePt t="6288" x="4830763" y="4967288"/>
          <p14:tracePt t="6289" x="4830763" y="4959350"/>
          <p14:tracePt t="6291" x="4813300" y="4949825"/>
          <p14:tracePt t="6292" x="4803775" y="4940300"/>
          <p14:tracePt t="6294" x="4794250" y="4930775"/>
          <p14:tracePt t="6295" x="4784725" y="4922838"/>
          <p14:tracePt t="6298" x="4776788" y="4913313"/>
          <p14:tracePt t="6303" x="4748213" y="4884738"/>
          <p14:tracePt t="6304" x="4730750" y="4867275"/>
          <p14:tracePt t="6306" x="4721225" y="4857750"/>
          <p14:tracePt t="6307" x="4711700" y="4848225"/>
          <p14:tracePt t="6308" x="4703763" y="4840288"/>
          <p14:tracePt t="6309" x="4694238" y="4830763"/>
          <p14:tracePt t="6311" x="4684713" y="4821238"/>
          <p14:tracePt t="6312" x="4675188" y="4811713"/>
          <p14:tracePt t="6313" x="4667250" y="4803775"/>
          <p14:tracePt t="6315" x="4648200" y="4794250"/>
          <p14:tracePt t="6316" x="4638675" y="4784725"/>
          <p14:tracePt t="6318" x="4630738" y="4775200"/>
          <p14:tracePt t="6320" x="4611688" y="4767263"/>
          <p14:tracePt t="6321" x="4602163" y="4757738"/>
          <p14:tracePt t="6322" x="4594225" y="4748213"/>
          <p14:tracePt t="6323" x="4584700" y="4748213"/>
          <p14:tracePt t="6324" x="4575175" y="4738688"/>
          <p14:tracePt t="6325" x="4565650" y="4730750"/>
          <p14:tracePt t="6326" x="4557713" y="4730750"/>
          <p14:tracePt t="6327" x="4548188" y="4721225"/>
          <p14:tracePt t="6328" x="4538663" y="4711700"/>
          <p14:tracePt t="6330" x="4529138" y="4702175"/>
          <p14:tracePt t="6332" x="4511675" y="4684713"/>
          <p14:tracePt t="6334" x="4484688" y="4665663"/>
          <p14:tracePt t="6336" x="4475163" y="4657725"/>
          <p14:tracePt t="6338" x="4465638" y="4648200"/>
          <p14:tracePt t="6341" x="4419600" y="4629150"/>
          <p14:tracePt t="6343" x="4411663" y="4621213"/>
          <p14:tracePt t="6344" x="4402138" y="4611688"/>
          <p14:tracePt t="6346" x="4383088" y="4602163"/>
          <p14:tracePt t="6348" x="4375150" y="4592638"/>
          <p14:tracePt t="6349" x="4365625" y="4592638"/>
          <p14:tracePt t="6350" x="4356100" y="4584700"/>
          <p14:tracePt t="6351" x="4346575" y="4584700"/>
          <p14:tracePt t="6352" x="4338638" y="4575175"/>
          <p14:tracePt t="6355" x="4319588" y="4565650"/>
          <p14:tracePt t="6356" x="4302125" y="4556125"/>
          <p14:tracePt t="6357" x="4292600" y="4548188"/>
          <p14:tracePt t="6359" x="4283075" y="4548188"/>
          <p14:tracePt t="6360" x="4273550" y="4538663"/>
          <p14:tracePt t="6362" x="4265613" y="4529138"/>
          <p14:tracePt t="6364" x="4256088" y="4529138"/>
          <p14:tracePt t="6366" x="4219575" y="4511675"/>
          <p14:tracePt t="6367" x="4210050" y="4511675"/>
          <p14:tracePt t="6368" x="4200525" y="4502150"/>
          <p14:tracePt t="6370" x="4192588" y="4502150"/>
          <p14:tracePt t="6371" x="4183063" y="4492625"/>
          <p14:tracePt t="6373" x="4164013" y="4492625"/>
          <p14:tracePt t="6374" x="4156075" y="4475163"/>
          <p14:tracePt t="6377" x="4146550" y="4465638"/>
          <p14:tracePt t="6378" x="4137025" y="4465638"/>
          <p14:tracePt t="6380" x="4127500" y="4465638"/>
          <p14:tracePt t="6381" x="4119563" y="4456113"/>
          <p14:tracePt t="6382" x="4110038" y="4456113"/>
          <p14:tracePt t="6385" x="4090988" y="4446588"/>
          <p14:tracePt t="6388" x="4073525" y="4438650"/>
          <p14:tracePt t="6390" x="4064000" y="4438650"/>
          <p14:tracePt t="6391" x="4054475" y="4429125"/>
          <p14:tracePt t="6393" x="4044950" y="4429125"/>
          <p14:tracePt t="6395" x="4037013" y="4429125"/>
          <p14:tracePt t="6396" x="4027488" y="4419600"/>
          <p14:tracePt t="6399" x="4017963" y="4419600"/>
          <p14:tracePt t="6400" x="4008438" y="4410075"/>
          <p14:tracePt t="6402" x="4000500" y="4410075"/>
          <p14:tracePt t="6404" x="3990975" y="4402138"/>
          <p14:tracePt t="6405" x="3981450" y="4402138"/>
          <p14:tracePt t="6407" x="3971925" y="4392613"/>
          <p14:tracePt t="6408" x="3954463" y="4392613"/>
          <p14:tracePt t="6410" x="3944938" y="4392613"/>
          <p14:tracePt t="6411" x="3935413" y="4392613"/>
          <p14:tracePt t="6412" x="3927475" y="4383088"/>
          <p14:tracePt t="6415" x="3917950" y="4383088"/>
          <p14:tracePt t="6417" x="3908425" y="4383088"/>
          <p14:tracePt t="6419" x="3898900" y="4373563"/>
          <p14:tracePt t="6420" x="3890963" y="4373563"/>
          <p14:tracePt t="6422" x="3881438" y="4373563"/>
          <p14:tracePt t="6424" x="3871913" y="4373563"/>
          <p14:tracePt t="6425" x="3862388" y="4373563"/>
          <p14:tracePt t="6427" x="3854450" y="4373563"/>
          <p14:tracePt t="6429" x="3844925" y="4365625"/>
          <p14:tracePt t="6432" x="3835400" y="4365625"/>
          <p14:tracePt t="6433" x="3825875" y="4365625"/>
          <p14:tracePt t="6435" x="3817938" y="4365625"/>
          <p14:tracePt t="6437" x="3808413" y="4365625"/>
          <p14:tracePt t="6439" x="3798888" y="4365625"/>
          <p14:tracePt t="6442" x="3789363" y="4365625"/>
          <p14:tracePt t="6444" x="3781425" y="4365625"/>
          <p14:tracePt t="6449" x="3771900" y="4365625"/>
          <p14:tracePt t="6451" x="3762375" y="4365625"/>
          <p14:tracePt t="6454" x="3752850" y="4365625"/>
          <p14:tracePt t="6457" x="3744913" y="4365625"/>
          <p14:tracePt t="6460" x="3735388" y="4365625"/>
          <p14:tracePt t="6463" x="3725863" y="4365625"/>
          <p14:tracePt t="6467" x="3716338" y="4365625"/>
          <p14:tracePt t="6469" x="3708400" y="4365625"/>
          <p14:tracePt t="6473" x="3698875" y="4365625"/>
          <p14:tracePt t="6476" x="3689350" y="4365625"/>
          <p14:tracePt t="6480" x="3679825" y="4365625"/>
          <p14:tracePt t="6485" x="3671888" y="4365625"/>
          <p14:tracePt t="6489" x="3662363" y="4365625"/>
          <p14:tracePt t="6493" x="3652838" y="4365625"/>
          <p14:tracePt t="6499" x="3643313" y="4365625"/>
          <p14:tracePt t="6502" x="3635375" y="4365625"/>
          <p14:tracePt t="6505" x="3625850" y="4365625"/>
          <p14:tracePt t="6506" x="3616325" y="4365625"/>
          <p14:tracePt t="6508" x="3606800" y="4356100"/>
          <p14:tracePt t="6511" x="3598863" y="4356100"/>
          <p14:tracePt t="6512" x="3589338" y="4346575"/>
          <p14:tracePt t="6515" x="3579813" y="4346575"/>
          <p14:tracePt t="6517" x="3562350" y="4346575"/>
          <p14:tracePt t="6519" x="3552825" y="4337050"/>
          <p14:tracePt t="6522" x="3533775" y="4329113"/>
          <p14:tracePt t="6526" x="3525838" y="4329113"/>
          <p14:tracePt t="6528" x="3516313" y="4329113"/>
          <p14:tracePt t="6530" x="3506788" y="4329113"/>
          <p14:tracePt t="6532" x="3497263" y="4319588"/>
          <p14:tracePt t="6535" x="3489325" y="4319588"/>
          <p14:tracePt t="6536" x="3479800" y="4319588"/>
          <p14:tracePt t="6538" x="3470275" y="4319588"/>
          <p14:tracePt t="6540" x="3460750" y="4319588"/>
          <p14:tracePt t="6542" x="3452813" y="4319588"/>
          <p14:tracePt t="6544" x="3443288" y="4319588"/>
          <p14:tracePt t="6546" x="3433763" y="4310063"/>
          <p14:tracePt t="6549" x="3424238" y="4310063"/>
          <p14:tracePt t="6551" x="3416300" y="4310063"/>
          <p14:tracePt t="6553" x="3406775" y="4310063"/>
          <p14:tracePt t="6556" x="3397250" y="4310063"/>
          <p14:tracePt t="6558" x="3387725" y="4310063"/>
          <p14:tracePt t="6561" x="3379788" y="4310063"/>
          <p14:tracePt t="6563" x="3370263" y="4310063"/>
          <p14:tracePt t="6580" x="3287713" y="4310063"/>
          <p14:tracePt t="6583" x="3278188" y="4310063"/>
          <p14:tracePt t="6584" x="3270250" y="4319588"/>
          <p14:tracePt t="6585" x="3241675" y="4319588"/>
          <p14:tracePt t="6587" x="3232150" y="4329113"/>
          <p14:tracePt t="6588" x="3224213" y="4329113"/>
          <p14:tracePt t="6589" x="3214688" y="4337050"/>
          <p14:tracePt t="6590" x="3205163" y="4337050"/>
          <p14:tracePt t="6592" x="3195638" y="4337050"/>
          <p14:tracePt t="6593" x="3187700" y="4346575"/>
          <p14:tracePt t="6594" x="3178175" y="4346575"/>
          <p14:tracePt t="6595" x="3159125" y="4356100"/>
          <p14:tracePt t="6599" x="3141663" y="4365625"/>
          <p14:tracePt t="6600" x="3114675" y="4383088"/>
          <p14:tracePt t="6603" x="3095625" y="4392613"/>
          <p14:tracePt t="6604" x="3086100" y="4392613"/>
          <p14:tracePt t="6606" x="3068638" y="4402138"/>
          <p14:tracePt t="6607" x="3059113" y="4410075"/>
          <p14:tracePt t="6608" x="3049588" y="4410075"/>
          <p14:tracePt t="6609" x="3022600" y="4419600"/>
          <p14:tracePt t="6610" x="3013075" y="4419600"/>
          <p14:tracePt t="6611" x="3005138" y="4429125"/>
          <p14:tracePt t="6612" x="2995613" y="4438650"/>
          <p14:tracePt t="6615" x="2968625" y="4446588"/>
          <p14:tracePt t="6616" x="2959100" y="4456113"/>
          <p14:tracePt t="6617" x="2949575" y="4456113"/>
          <p14:tracePt t="6621" x="2903538" y="4475163"/>
          <p14:tracePt t="6622" x="2895600" y="4483100"/>
          <p14:tracePt t="6623" x="2886075" y="4492625"/>
          <p14:tracePt t="6624" x="2867025" y="4492625"/>
          <p14:tracePt t="6625" x="2859088" y="4502150"/>
          <p14:tracePt t="6626" x="2849563" y="4511675"/>
          <p14:tracePt t="6627" x="2840038" y="4511675"/>
          <p14:tracePt t="6628" x="2830513" y="4519613"/>
          <p14:tracePt t="6629" x="2813050" y="4538663"/>
          <p14:tracePt t="6630" x="2803525" y="4548188"/>
          <p14:tracePt t="6632" x="2786063" y="4556125"/>
          <p14:tracePt t="6633" x="2776538" y="4565650"/>
          <p14:tracePt t="6634" x="2757488" y="4575175"/>
          <p14:tracePt t="6637" x="2720975" y="4592638"/>
          <p14:tracePt t="6639" x="2703513" y="4602163"/>
          <p14:tracePt t="6640" x="2684463" y="4611688"/>
          <p14:tracePt t="6641" x="2676525" y="4621213"/>
          <p14:tracePt t="6642" x="2667000" y="4621213"/>
          <p14:tracePt t="6643" x="2657475" y="4629150"/>
          <p14:tracePt t="6644" x="2630488" y="4638675"/>
          <p14:tracePt t="6645" x="2620963" y="4648200"/>
          <p14:tracePt t="6647" x="2603500" y="4665663"/>
          <p14:tracePt t="6648" x="2593975" y="4675188"/>
          <p14:tracePt t="6649" x="2584450" y="4684713"/>
          <p14:tracePt t="6650" x="2574925" y="4684713"/>
          <p14:tracePt t="6651" x="2557463" y="4694238"/>
          <p14:tracePt t="6652" x="2547938" y="4702175"/>
          <p14:tracePt t="6654" x="2538413" y="4711700"/>
          <p14:tracePt t="6655" x="2520950" y="4721225"/>
          <p14:tracePt t="6657" x="2511425" y="4730750"/>
          <p14:tracePt t="6658" x="2501900" y="4738688"/>
          <p14:tracePt t="6659" x="2474913" y="4748213"/>
          <p14:tracePt t="6660" x="2465388" y="4757738"/>
          <p14:tracePt t="6661" x="2457450" y="4767263"/>
          <p14:tracePt t="6662" x="2447925" y="4767263"/>
          <p14:tracePt t="6663" x="2438400" y="4775200"/>
          <p14:tracePt t="6665" x="2411413" y="4794250"/>
          <p14:tracePt t="6666" x="2401888" y="4803775"/>
          <p14:tracePt t="6668" x="2392363" y="4811713"/>
          <p14:tracePt t="6671" x="2365375" y="4830763"/>
          <p14:tracePt t="6675" x="2338388" y="4857750"/>
          <p14:tracePt t="6677" x="2328863" y="4876800"/>
          <p14:tracePt t="6678" x="2319338" y="4884738"/>
          <p14:tracePt t="6680" x="2309813" y="4894263"/>
          <p14:tracePt t="6682" x="2301875" y="4903788"/>
          <p14:tracePt t="6683" x="2273300" y="4913313"/>
          <p14:tracePt t="6686" x="2265363" y="4922838"/>
          <p14:tracePt t="6688" x="2255838" y="4930775"/>
          <p14:tracePt t="6689" x="2246313" y="4940300"/>
          <p14:tracePt t="6691" x="2236788" y="4949825"/>
          <p14:tracePt t="6693" x="2228850" y="4959350"/>
          <p14:tracePt t="6695" x="2219325" y="4967288"/>
          <p14:tracePt t="6697" x="2209800" y="4976813"/>
          <p14:tracePt t="6700" x="2200275" y="4986338"/>
          <p14:tracePt t="6702" x="2200275" y="4995863"/>
          <p14:tracePt t="6703" x="2192338" y="5003800"/>
          <p14:tracePt t="6706" x="2182813" y="5022850"/>
          <p14:tracePt t="6710" x="2182813" y="5032375"/>
          <p14:tracePt t="6712" x="2182813" y="5040313"/>
          <p14:tracePt t="6713" x="2173288" y="5049838"/>
          <p14:tracePt t="6716" x="2173288" y="5059363"/>
          <p14:tracePt t="6717" x="2163763" y="5068888"/>
          <p14:tracePt t="6721" x="2163763" y="5076825"/>
          <p14:tracePt t="6723" x="2155825" y="5086350"/>
          <p14:tracePt t="6725" x="2155825" y="5095875"/>
          <p14:tracePt t="6727" x="2155825" y="5105400"/>
          <p14:tracePt t="6729" x="2155825" y="5113338"/>
          <p14:tracePt t="6730" x="2146300" y="5122863"/>
          <p14:tracePt t="6735" x="2146300" y="5132388"/>
          <p14:tracePt t="6738" x="2146300" y="5149850"/>
          <p14:tracePt t="6739" x="2146300" y="5159375"/>
          <p14:tracePt t="6741" x="2146300" y="5168900"/>
          <p14:tracePt t="6744" x="2146300" y="5178425"/>
          <p14:tracePt t="6746" x="2146300" y="5186363"/>
          <p14:tracePt t="6749" x="2146300" y="5195888"/>
          <p14:tracePt t="6754" x="2146300" y="5205413"/>
          <p14:tracePt t="6756" x="2146300" y="5214938"/>
          <p14:tracePt t="6761" x="2146300" y="5222875"/>
          <p14:tracePt t="6764" x="2146300" y="5232400"/>
          <p14:tracePt t="6769" x="2146300" y="5241925"/>
          <p14:tracePt t="6774" x="2146300" y="5251450"/>
          <p14:tracePt t="6778" x="2146300" y="5259388"/>
          <p14:tracePt t="6852" x="2146300" y="5268913"/>
          <p14:tracePt t="6866" x="2155825" y="5268913"/>
          <p14:tracePt t="6867" x="2163763" y="5278438"/>
          <p14:tracePt t="6875" x="2173288" y="5278438"/>
          <p14:tracePt t="6878" x="2182813" y="5287963"/>
          <p14:tracePt t="6883" x="2192338" y="5295900"/>
          <p14:tracePt t="6887" x="2200275" y="5305425"/>
          <p14:tracePt t="6891" x="2219325" y="5314950"/>
          <p14:tracePt t="6894" x="2228850" y="5324475"/>
          <p14:tracePt t="6899" x="2236788" y="5332413"/>
          <p14:tracePt t="6902" x="2246313" y="5341938"/>
          <p14:tracePt t="6906" x="2255838" y="5351463"/>
          <p14:tracePt t="6908" x="2265363" y="5360988"/>
          <p14:tracePt t="6911" x="2273300" y="5360988"/>
          <p14:tracePt t="6912" x="2282825" y="5368925"/>
          <p14:tracePt t="6914" x="2292350" y="5378450"/>
          <p14:tracePt t="6917" x="2301875" y="5387975"/>
          <p14:tracePt t="6922" x="2319338" y="5397500"/>
          <p14:tracePt t="6924" x="2328863" y="5397500"/>
          <p14:tracePt t="6926" x="2346325" y="5414963"/>
          <p14:tracePt t="6930" x="2374900" y="5424488"/>
          <p14:tracePt t="6933" x="2382838" y="5434013"/>
          <p14:tracePt t="6940" x="2401888" y="5441950"/>
          <p14:tracePt t="6946" x="2428875" y="5470525"/>
          <p14:tracePt t="6946" x="2438400" y="5470525"/>
          <p14:tracePt t="6949" x="2447925" y="5478463"/>
          <p14:tracePt t="6951" x="2457450" y="5478463"/>
          <p14:tracePt t="6953" x="2465388" y="5487988"/>
          <p14:tracePt t="6956" x="2484438" y="5497513"/>
          <p14:tracePt t="6960" x="2493963" y="5497513"/>
          <p14:tracePt t="6962" x="2501900" y="5507038"/>
          <p14:tracePt t="6969" x="2511425" y="5507038"/>
          <p14:tracePt t="6970" x="2520950" y="5507038"/>
          <p14:tracePt t="6972" x="2530475" y="5514975"/>
          <p14:tracePt t="6976" x="2538413" y="5514975"/>
          <p14:tracePt t="6977" x="2547938" y="5524500"/>
          <p14:tracePt t="6986" x="2566988" y="5534025"/>
          <p14:tracePt t="6992" x="2584450" y="5543550"/>
          <p14:tracePt t="7004" x="2611438" y="5551488"/>
          <p14:tracePt t="7011" x="2630488" y="5561013"/>
          <p14:tracePt t="7012" x="2640013" y="5561013"/>
          <p14:tracePt t="7017" x="2657475" y="5570538"/>
          <p14:tracePt t="7020" x="2667000" y="5570538"/>
          <p14:tracePt t="7021" x="2676525" y="5580063"/>
          <p14:tracePt t="7026" x="2684463" y="5580063"/>
          <p14:tracePt t="7027" x="2693988" y="5588000"/>
          <p14:tracePt t="7030" x="2703513" y="5588000"/>
          <p14:tracePt t="7033" x="2720975" y="5597525"/>
          <p14:tracePt t="7038" x="2730500" y="5597525"/>
          <p14:tracePt t="7040" x="2749550" y="5607050"/>
          <p14:tracePt t="7047" x="2757488" y="5607050"/>
          <p14:tracePt t="7049" x="2767013" y="5607050"/>
          <p14:tracePt t="7051" x="2776538" y="5616575"/>
          <p14:tracePt t="7055" x="2786063" y="5616575"/>
          <p14:tracePt t="7062" x="2813050" y="5624513"/>
          <p14:tracePt t="7067" x="2822575" y="5624513"/>
          <p14:tracePt t="7067" x="2840038" y="5624513"/>
          <p14:tracePt t="7070" x="2849563" y="5624513"/>
          <p14:tracePt t="7073" x="2867025" y="5634038"/>
          <p14:tracePt t="7077" x="2876550" y="5634038"/>
          <p14:tracePt t="7079" x="2886075" y="5634038"/>
          <p14:tracePt t="7083" x="2895600" y="5634038"/>
          <p14:tracePt t="7085" x="2903538" y="5634038"/>
          <p14:tracePt t="7087" x="2913063" y="5643563"/>
          <p14:tracePt t="7094" x="2932113" y="5643563"/>
          <p14:tracePt t="7097" x="2949575" y="5653088"/>
          <p14:tracePt t="7100" x="2959100" y="5653088"/>
          <p14:tracePt t="7101" x="2968625" y="5653088"/>
          <p14:tracePt t="7103" x="2976563" y="5661025"/>
          <p14:tracePt t="7106" x="2986088" y="5661025"/>
          <p14:tracePt t="7108" x="2995613" y="5661025"/>
          <p14:tracePt t="7110" x="3005138" y="5661025"/>
          <p14:tracePt t="7112" x="3013075" y="5661025"/>
          <p14:tracePt t="7114" x="3022600" y="5661025"/>
          <p14:tracePt t="7116" x="3032125" y="5661025"/>
          <p14:tracePt t="7117" x="3041650" y="5670550"/>
          <p14:tracePt t="7120" x="3049588" y="5670550"/>
          <p14:tracePt t="7121" x="3059113" y="5670550"/>
          <p14:tracePt t="7123" x="3068638" y="5670550"/>
          <p14:tracePt t="7125" x="3078163" y="5670550"/>
          <p14:tracePt t="7126" x="3086100" y="5670550"/>
          <p14:tracePt t="7128" x="3095625" y="5680075"/>
          <p14:tracePt t="7130" x="3105150" y="5680075"/>
          <p14:tracePt t="7131" x="3114675" y="5680075"/>
          <p14:tracePt t="7133" x="3122613" y="5680075"/>
          <p14:tracePt t="7135" x="3132138" y="5680075"/>
          <p14:tracePt t="7137" x="3151188" y="5680075"/>
          <p14:tracePt t="7138" x="3159125" y="5680075"/>
          <p14:tracePt t="7140" x="3168650" y="5680075"/>
          <p14:tracePt t="7141" x="3178175" y="5680075"/>
          <p14:tracePt t="7143" x="3187700" y="5680075"/>
          <p14:tracePt t="7144" x="3195638" y="5680075"/>
          <p14:tracePt t="7146" x="3205163" y="5680075"/>
          <p14:tracePt t="7147" x="3214688" y="5680075"/>
          <p14:tracePt t="7149" x="3224213" y="5680075"/>
          <p14:tracePt t="7150" x="3232150" y="5680075"/>
          <p14:tracePt t="7152" x="3241675" y="5680075"/>
          <p14:tracePt t="7154" x="3251200" y="5680075"/>
          <p14:tracePt t="7165" x="3287713" y="5680075"/>
          <p14:tracePt t="7167" x="3306763" y="5680075"/>
          <p14:tracePt t="7174" x="3314700" y="5680075"/>
          <p14:tracePt t="7213" x="3324225" y="5680075"/>
          <p14:tracePt t="7224" x="3333750" y="5680075"/>
          <p14:tracePt t="7237" x="3343275" y="5680075"/>
          <p14:tracePt t="7543" x="3351213" y="5680075"/>
          <p14:tracePt t="7544" x="3360738" y="5680075"/>
          <p14:tracePt t="7550" x="3370263" y="5680075"/>
          <p14:tracePt t="7551" x="3379788" y="5680075"/>
          <p14:tracePt t="7553" x="3387725" y="5680075"/>
          <p14:tracePt t="7554" x="3397250" y="5680075"/>
          <p14:tracePt t="7557" x="3406775" y="5689600"/>
          <p14:tracePt t="7558" x="3416300" y="5689600"/>
          <p14:tracePt t="7560" x="3424238" y="5689600"/>
          <p14:tracePt t="7561" x="3443288" y="5689600"/>
          <p14:tracePt t="7562" x="3452813" y="5697538"/>
          <p14:tracePt t="7564" x="3460750" y="5697538"/>
          <p14:tracePt t="7566" x="3479800" y="5707063"/>
          <p14:tracePt t="7569" x="3489325" y="5707063"/>
          <p14:tracePt t="7571" x="3497263" y="5726113"/>
          <p14:tracePt t="7572" x="3506788" y="5726113"/>
          <p14:tracePt t="7573" x="3525838" y="5726113"/>
          <p14:tracePt t="7574" x="3533775" y="5734050"/>
          <p14:tracePt t="7575" x="3543300" y="5734050"/>
          <p14:tracePt t="7576" x="3552825" y="5734050"/>
          <p14:tracePt t="7577" x="3562350" y="5734050"/>
          <p14:tracePt t="7578" x="3579813" y="5743575"/>
          <p14:tracePt t="7580" x="3589338" y="5743575"/>
          <p14:tracePt t="7581" x="3606800" y="5753100"/>
          <p14:tracePt t="7583" x="3635375" y="5753100"/>
          <p14:tracePt t="7584" x="3643313" y="5753100"/>
          <p14:tracePt t="7585" x="3652838" y="5753100"/>
          <p14:tracePt t="7586" x="3671888" y="5762625"/>
          <p14:tracePt t="7587" x="3679825" y="5762625"/>
          <p14:tracePt t="7588" x="3689350" y="5762625"/>
          <p14:tracePt t="7589" x="3708400" y="5762625"/>
          <p14:tracePt t="7590" x="3716338" y="5770563"/>
          <p14:tracePt t="7591" x="3735388" y="5770563"/>
          <p14:tracePt t="7592" x="3744913" y="5770563"/>
          <p14:tracePt t="7593" x="3771900" y="5780088"/>
          <p14:tracePt t="7594" x="3781425" y="5780088"/>
          <p14:tracePt t="7595" x="3789363" y="5780088"/>
          <p14:tracePt t="7596" x="3808413" y="5789613"/>
          <p14:tracePt t="7597" x="3825875" y="5789613"/>
          <p14:tracePt t="7598" x="3835400" y="5789613"/>
          <p14:tracePt t="7600" x="3881438" y="5799138"/>
          <p14:tracePt t="7601" x="3890963" y="5799138"/>
          <p14:tracePt t="7603" x="3935413" y="5816600"/>
          <p14:tracePt t="7604" x="3954463" y="5816600"/>
          <p14:tracePt t="7605" x="3971925" y="5826125"/>
          <p14:tracePt t="7606" x="3981450" y="5826125"/>
          <p14:tracePt t="7607" x="4000500" y="5826125"/>
          <p14:tracePt t="7608" x="4027488" y="5835650"/>
          <p14:tracePt t="7609" x="4037013" y="5835650"/>
          <p14:tracePt t="7624" x="4044950" y="5835650"/>
          <p14:tracePt t="7629" x="4137025" y="5843588"/>
          <p14:tracePt t="7632" x="4192588" y="5862638"/>
          <p14:tracePt t="7635" x="4265613" y="5872163"/>
          <p14:tracePt t="7636" x="4302125" y="5881688"/>
          <p14:tracePt t="7640" x="4383088" y="5889625"/>
          <p14:tracePt t="7641" x="4448175" y="5908675"/>
          <p14:tracePt t="7642" x="4475163" y="5918200"/>
          <p14:tracePt t="7644" x="4529138" y="5926138"/>
          <p14:tracePt t="7645" x="4565650" y="5926138"/>
          <p14:tracePt t="7646" x="4584700" y="5945188"/>
          <p14:tracePt t="7647" x="4621213" y="5945188"/>
          <p14:tracePt t="7648" x="4648200" y="5954713"/>
          <p14:tracePt t="7649" x="4684713" y="5954713"/>
          <p14:tracePt t="7650" x="4721225" y="5962650"/>
          <p14:tracePt t="7651" x="4748213" y="5972175"/>
          <p14:tracePt t="7653" x="4776788" y="5972175"/>
          <p14:tracePt t="7653" x="4794250" y="5991225"/>
          <p14:tracePt t="7654" x="4821238" y="5991225"/>
          <p14:tracePt t="7655" x="4857750" y="5999163"/>
          <p14:tracePt t="7656" x="4886325" y="6008688"/>
          <p14:tracePt t="7657" x="4922838" y="6008688"/>
          <p14:tracePt t="7658" x="4959350" y="6027738"/>
          <p14:tracePt t="7659" x="4986338" y="6027738"/>
          <p14:tracePt t="7660" x="5022850" y="6035675"/>
          <p14:tracePt t="7661" x="5049838" y="6045200"/>
          <p14:tracePt t="7662" x="5078413" y="6045200"/>
          <p14:tracePt t="7663" x="5114925" y="6064250"/>
          <p14:tracePt t="7664" x="5132388" y="6072188"/>
          <p14:tracePt t="7666" x="5205413" y="6081713"/>
          <p14:tracePt t="7667" x="5241925" y="6091238"/>
          <p14:tracePt t="7668" x="5278438" y="6091238"/>
          <p14:tracePt t="7669" x="5297488" y="6108700"/>
          <p14:tracePt t="7670" x="5334000" y="6118225"/>
          <p14:tracePt t="7672" x="5370513" y="6118225"/>
          <p14:tracePt t="7672" x="5407025" y="6127750"/>
          <p14:tracePt t="7675" x="5451475" y="6145213"/>
          <p14:tracePt t="7675" x="5487988" y="6145213"/>
          <p14:tracePt t="7676" x="5524500" y="6154738"/>
          <p14:tracePt t="7677" x="5553075" y="6154738"/>
          <p14:tracePt t="7678" x="5589588" y="6164263"/>
          <p14:tracePt t="7679" x="5616575" y="6164263"/>
          <p14:tracePt t="7680" x="5653088" y="6173788"/>
          <p14:tracePt t="7681" x="5689600" y="6191250"/>
          <p14:tracePt t="7683" x="5745163" y="6200775"/>
          <p14:tracePt t="7684" x="5781675" y="6200775"/>
          <p14:tracePt t="7685" x="5818188" y="6210300"/>
          <p14:tracePt t="7687" x="5854700" y="6210300"/>
          <p14:tracePt t="7693" x="6054725" y="6264275"/>
          <p14:tracePt t="7697" x="6164263" y="6283325"/>
          <p14:tracePt t="7698" x="6219825" y="6291263"/>
          <p14:tracePt t="7700" x="6292850" y="6310313"/>
          <p14:tracePt t="7701" x="6319838" y="6319838"/>
          <p14:tracePt t="7702" x="6346825" y="6319838"/>
          <p14:tracePt t="7706" x="6446838" y="6346825"/>
          <p14:tracePt t="7708" x="6521450" y="6356350"/>
          <p14:tracePt t="7709" x="6557963" y="6364288"/>
          <p14:tracePt t="7710" x="6584950" y="6383338"/>
          <p14:tracePt t="7711" x="6611938" y="6383338"/>
          <p14:tracePt t="7712" x="6638925" y="6383338"/>
          <p14:tracePt t="7713" x="6648450" y="6383338"/>
          <p14:tracePt t="7714" x="6675438" y="6392863"/>
          <p14:tracePt t="7716" x="6721475" y="6400800"/>
          <p14:tracePt t="7717" x="6757988" y="6400800"/>
          <p14:tracePt t="7718" x="6777038" y="6400800"/>
          <p14:tracePt t="7721" x="6840538" y="6419850"/>
          <p14:tracePt t="7723" x="6886575" y="6419850"/>
          <p14:tracePt t="7724" x="6904038" y="6419850"/>
          <p14:tracePt t="7725" x="6940550" y="6437313"/>
          <p14:tracePt t="7726" x="6950075" y="6437313"/>
          <p14:tracePt t="7727" x="6986588" y="6446838"/>
          <p14:tracePt t="7728" x="6996113" y="6446838"/>
          <p14:tracePt t="7729" x="7023100" y="6446838"/>
          <p14:tracePt t="7730" x="7050088" y="6456363"/>
          <p14:tracePt t="7731" x="7069138" y="6456363"/>
          <p14:tracePt t="7733" x="7086600" y="6465888"/>
          <p14:tracePt t="7734" x="7105650" y="6465888"/>
          <p14:tracePt t="7736" x="7150100" y="6473825"/>
          <p14:tracePt t="7739" x="7215188" y="6492875"/>
          <p14:tracePt t="7740" x="7223125" y="6492875"/>
          <p14:tracePt t="7741" x="7242175" y="6492875"/>
          <p14:tracePt t="7742" x="7269163" y="6502400"/>
          <p14:tracePt t="7743" x="7288213" y="6502400"/>
          <p14:tracePt t="7744" x="7296150" y="6502400"/>
          <p14:tracePt t="7745" x="7315200" y="6502400"/>
          <p14:tracePt t="7746" x="7342188" y="6502400"/>
          <p14:tracePt t="7747" x="7361238" y="6510338"/>
          <p14:tracePt t="7748" x="7370763" y="6510338"/>
          <p14:tracePt t="7750" x="7378700" y="6510338"/>
          <p14:tracePt t="7750" x="7397750" y="6519863"/>
          <p14:tracePt t="7751" x="7407275" y="6519863"/>
          <p14:tracePt t="7755" x="7451725" y="6519863"/>
          <p14:tracePt t="7756" x="7461250" y="6519863"/>
          <p14:tracePt t="7757" x="7480300" y="6519863"/>
          <p14:tracePt t="7757" x="7488238" y="6519863"/>
          <p14:tracePt t="7758" x="7497763" y="6519863"/>
          <p14:tracePt t="7759" x="7507288" y="6519863"/>
          <p14:tracePt t="7760" x="7516813" y="6519863"/>
          <p14:tracePt t="7761" x="7524750" y="6519863"/>
          <p14:tracePt t="7762" x="7543800" y="6529388"/>
          <p14:tracePt t="7764" x="7561263" y="6529388"/>
          <p14:tracePt t="7766" x="7580313" y="6529388"/>
          <p14:tracePt t="7767" x="7589838" y="6529388"/>
          <p14:tracePt t="7771" x="7616825" y="6529388"/>
          <p14:tracePt t="7772" x="7626350" y="6529388"/>
          <p14:tracePt t="7773" x="7634288" y="6529388"/>
          <p14:tracePt t="7775" x="7643813" y="6529388"/>
          <p14:tracePt t="7776" x="7653338" y="6529388"/>
          <p14:tracePt t="7777" x="7662863" y="6529388"/>
          <p14:tracePt t="7779" x="7670800" y="6529388"/>
          <p14:tracePt t="7780" x="7680325" y="6529388"/>
          <p14:tracePt t="7783" x="7689850" y="6529388"/>
          <p14:tracePt t="7784" x="7699375" y="6529388"/>
          <p14:tracePt t="7785" x="7707313" y="6529388"/>
          <p14:tracePt t="7787" x="7716838" y="6529388"/>
          <p14:tracePt t="7789" x="7726363" y="6529388"/>
          <p14:tracePt t="7790" x="7735888" y="6529388"/>
          <p14:tracePt t="7792" x="7743825" y="6529388"/>
          <p14:tracePt t="7795" x="7753350" y="6529388"/>
          <p14:tracePt t="7797" x="7762875" y="6529388"/>
          <p14:tracePt t="7798" x="7772400" y="6529388"/>
          <p14:tracePt t="7800" x="7780338" y="6519863"/>
          <p14:tracePt t="7802" x="7789863" y="6519863"/>
          <p14:tracePt t="7805" x="7808913" y="6519863"/>
          <p14:tracePt t="7807" x="7826375" y="6510338"/>
          <p14:tracePt t="7810" x="7835900" y="6510338"/>
          <p14:tracePt t="7812" x="7845425" y="6510338"/>
          <p14:tracePt t="7813" x="7853363" y="6510338"/>
          <p14:tracePt t="7814" x="7862888" y="6502400"/>
          <p14:tracePt t="7817" x="7872413" y="6502400"/>
          <p14:tracePt t="7820" x="7899400" y="6492875"/>
          <p14:tracePt t="7824" x="7945438" y="6492875"/>
          <p14:tracePt t="7825" x="7954963" y="6492875"/>
          <p14:tracePt t="7826" x="7972425" y="6483350"/>
          <p14:tracePt t="7828" x="7981950" y="6483350"/>
          <p14:tracePt t="7829" x="7991475" y="6483350"/>
          <p14:tracePt t="7830" x="7999413" y="6483350"/>
          <p14:tracePt t="7831" x="8008938" y="6483350"/>
          <p14:tracePt t="7833" x="8027988" y="6473825"/>
          <p14:tracePt t="7834" x="8045450" y="6473825"/>
          <p14:tracePt t="7836" x="8054975" y="6473825"/>
          <p14:tracePt t="7837" x="8072438" y="6473825"/>
          <p14:tracePt t="7838" x="8081963" y="6473825"/>
          <p14:tracePt t="7838" x="8101013" y="6465888"/>
          <p14:tracePt t="7839" x="8108950" y="6465888"/>
          <p14:tracePt t="7840" x="8118475" y="6465888"/>
          <p14:tracePt t="7841" x="8128000" y="6465888"/>
          <p14:tracePt t="7842" x="8147050" y="6465888"/>
          <p14:tracePt t="7843" x="8154988" y="6465888"/>
          <p14:tracePt t="7844" x="8174038" y="6456363"/>
          <p14:tracePt t="7845" x="8183563" y="6456363"/>
          <p14:tracePt t="7846" x="8191500" y="6456363"/>
          <p14:tracePt t="7847" x="8220075" y="6456363"/>
          <p14:tracePt t="7848" x="8228013" y="6456363"/>
          <p14:tracePt t="7850" x="8256588" y="6446838"/>
          <p14:tracePt t="7851" x="8264525" y="6446838"/>
          <p14:tracePt t="7852" x="8283575" y="6446838"/>
          <p14:tracePt t="7853" x="8301038" y="6429375"/>
          <p14:tracePt t="7854" x="8310563" y="6429375"/>
          <p14:tracePt t="7855" x="8337550" y="6429375"/>
          <p14:tracePt t="7856" x="8347075" y="6429375"/>
          <p14:tracePt t="7857" x="8366125" y="6429375"/>
          <p14:tracePt t="7858" x="8383588" y="6429375"/>
          <p14:tracePt t="7859" x="8393113" y="6419850"/>
          <p14:tracePt t="7860" x="8410575" y="6419850"/>
          <p14:tracePt t="7861" x="8439150" y="6410325"/>
          <p14:tracePt t="7862" x="8447088" y="6410325"/>
          <p14:tracePt t="7863" x="8466138" y="6410325"/>
          <p14:tracePt t="7864" x="8475663" y="6410325"/>
          <p14:tracePt t="7866" x="8520113" y="6400800"/>
          <p14:tracePt t="7867" x="8529638" y="6400800"/>
          <p14:tracePt t="7869" x="8566150" y="6392863"/>
          <p14:tracePt t="7870" x="8575675" y="6392863"/>
          <p14:tracePt t="7892" x="8694738" y="6364288"/>
          <p14:tracePt t="7896" x="8767763" y="6356350"/>
          <p14:tracePt t="7898" x="8812213" y="6346825"/>
          <p14:tracePt t="7900" x="8840788" y="6346825"/>
          <p14:tracePt t="7901" x="8858250" y="6346825"/>
          <p14:tracePt t="7917" x="9169400" y="6283325"/>
          <p14:tracePt t="7918" x="9186863" y="6273800"/>
          <p14:tracePt t="7920" x="9196388" y="6273800"/>
          <p14:tracePt t="7922" x="9259888" y="6264275"/>
          <p14:tracePt t="7923" x="9269413" y="6246813"/>
          <p14:tracePt t="7926" x="9315450" y="6237288"/>
          <p14:tracePt t="7926" x="9324975" y="6237288"/>
          <p14:tracePt t="7927" x="9342438" y="6227763"/>
          <p14:tracePt t="7928" x="9361488" y="6227763"/>
          <p14:tracePt t="7929" x="9369425" y="6218238"/>
          <p14:tracePt t="7930" x="9398000" y="6218238"/>
          <p14:tracePt t="7931" x="9405938" y="6210300"/>
          <p14:tracePt t="7934" x="9434513" y="6200775"/>
          <p14:tracePt t="7934" x="9451975" y="6200775"/>
          <p14:tracePt t="7937" x="9471025" y="6191250"/>
          <p14:tracePt t="7939" x="9525000" y="6164263"/>
          <p14:tracePt t="7939" x="9534525" y="6164263"/>
          <p14:tracePt t="7941" x="9551988" y="6154738"/>
          <p14:tracePt t="7942" x="9561513" y="6154738"/>
          <p14:tracePt t="7942" x="9588500" y="6145213"/>
          <p14:tracePt t="7943" x="9607550" y="6137275"/>
          <p14:tracePt t="7944" x="9617075" y="6137275"/>
          <p14:tracePt t="7945" x="9634538" y="6127750"/>
          <p14:tracePt t="7946" x="9644063" y="6127750"/>
          <p14:tracePt t="7947" x="9671050" y="6118225"/>
          <p14:tracePt t="7948" x="9680575" y="6118225"/>
          <p14:tracePt t="7950" x="9698038" y="6108700"/>
          <p14:tracePt t="7951" x="9717088" y="6100763"/>
          <p14:tracePt t="7952" x="9726613" y="6100763"/>
          <p14:tracePt t="7957" x="9790113" y="6064250"/>
          <p14:tracePt t="7960" x="9836150" y="6045200"/>
          <p14:tracePt t="7961" x="9845675" y="6045200"/>
          <p14:tracePt t="7962" x="9853613" y="6035675"/>
          <p14:tracePt t="7963" x="9882188" y="6027738"/>
          <p14:tracePt t="7964" x="9890125" y="6027738"/>
          <p14:tracePt t="7965" x="9899650" y="6018213"/>
          <p14:tracePt t="7966" x="9918700" y="6008688"/>
          <p14:tracePt t="7968" x="9936163" y="5999163"/>
          <p14:tracePt t="7971" x="9945688" y="5991225"/>
          <p14:tracePt t="7975" x="9982200" y="5954713"/>
          <p14:tracePt t="7975" x="9991725" y="5945188"/>
          <p14:tracePt t="7977" x="10018713" y="5935663"/>
          <p14:tracePt t="7978" x="10028238" y="5926138"/>
          <p14:tracePt t="7979" x="10036175" y="5918200"/>
          <p14:tracePt t="7981" x="10045700" y="5908675"/>
          <p14:tracePt t="7983" x="10064750" y="5889625"/>
          <p14:tracePt t="8007" x="10064750" y="5872163"/>
          <p14:tracePt t="8011" x="10082213" y="5835650"/>
          <p14:tracePt t="8012" x="10082213" y="5826125"/>
          <p14:tracePt t="8014" x="10082213" y="5816600"/>
          <p14:tracePt t="8015" x="10091738" y="5807075"/>
          <p14:tracePt t="8016" x="10091738" y="5799138"/>
          <p14:tracePt t="8022" x="10091738" y="5780088"/>
          <p14:tracePt t="8023" x="10091738" y="5770563"/>
          <p14:tracePt t="8025" x="10101263" y="5753100"/>
          <p14:tracePt t="8028" x="10101263" y="5743575"/>
          <p14:tracePt t="8030" x="10101263" y="5734050"/>
          <p14:tracePt t="8034" x="10109200" y="5716588"/>
          <p14:tracePt t="8035" x="10109200" y="5697538"/>
          <p14:tracePt t="8039" x="10118725" y="5680075"/>
          <p14:tracePt t="8041" x="10118725" y="5670550"/>
          <p14:tracePt t="8043" x="10118725" y="5661025"/>
          <p14:tracePt t="8044" x="10118725" y="5653088"/>
          <p14:tracePt t="8047" x="10128250" y="5643563"/>
          <p14:tracePt t="8050" x="10128250" y="5634038"/>
          <p14:tracePt t="8053" x="10128250" y="5624513"/>
          <p14:tracePt t="8055" x="10128250" y="5616575"/>
          <p14:tracePt t="8057" x="10128250" y="5607050"/>
          <p14:tracePt t="8057" x="10137775" y="5597525"/>
          <p14:tracePt t="8064" x="10137775" y="5588000"/>
          <p14:tracePt t="8072" x="10145713" y="5561013"/>
          <p14:tracePt t="8075" x="10145713" y="5551488"/>
          <p14:tracePt t="8077" x="10155238" y="5543550"/>
          <p14:tracePt t="8080" x="10155238" y="5534025"/>
          <p14:tracePt t="8084" x="10155238" y="5524500"/>
          <p14:tracePt t="8091" x="10164763" y="5507038"/>
          <p14:tracePt t="8108" x="10164763" y="5487988"/>
          <p14:tracePt t="8110" x="10164763" y="5478463"/>
          <p14:tracePt t="8114" x="10164763" y="5470525"/>
          <p14:tracePt t="8117" x="10164763" y="5461000"/>
          <p14:tracePt t="8121" x="10164763" y="5451475"/>
          <p14:tracePt t="8124" x="10164763" y="5441950"/>
          <p14:tracePt t="8129" x="10164763" y="5434013"/>
          <p14:tracePt t="8135" x="10164763" y="5405438"/>
          <p14:tracePt t="8139" x="10164763" y="5397500"/>
          <p14:tracePt t="8142" x="10164763" y="5387975"/>
          <p14:tracePt t="8144" x="10164763" y="5378450"/>
          <p14:tracePt t="8146" x="10164763" y="5368925"/>
          <p14:tracePt t="8150" x="10164763" y="5360988"/>
          <p14:tracePt t="8153" x="10164763" y="5351463"/>
          <p14:tracePt t="8156" x="10164763" y="5341938"/>
          <p14:tracePt t="8157" x="10164763" y="5332413"/>
          <p14:tracePt t="8160" x="10164763" y="5314950"/>
          <p14:tracePt t="8164" x="10164763" y="5305425"/>
          <p14:tracePt t="8170" x="10164763" y="5295900"/>
          <p14:tracePt t="8173" x="10164763" y="5287963"/>
          <p14:tracePt t="8176" x="10164763" y="5278438"/>
          <p14:tracePt t="8181" x="10164763" y="5268913"/>
          <p14:tracePt t="8185" x="10164763" y="5251450"/>
          <p14:tracePt t="8194" x="10155238" y="5241925"/>
          <p14:tracePt t="8200" x="10145713" y="5222875"/>
          <p14:tracePt t="8202" x="10137775" y="5214938"/>
          <p14:tracePt t="8207" x="10128250" y="5205413"/>
          <p14:tracePt t="8211" x="10118725" y="5195888"/>
          <p14:tracePt t="8217" x="10109200" y="5186363"/>
          <p14:tracePt t="8220" x="10101263" y="5178425"/>
          <p14:tracePt t="8225" x="10091738" y="5168900"/>
          <p14:tracePt t="8226" x="10082213" y="5159375"/>
          <p14:tracePt t="8227" x="10072688" y="5149850"/>
          <p14:tracePt t="8230" x="10064750" y="5141913"/>
          <p14:tracePt t="8233" x="10055225" y="5132388"/>
          <p14:tracePt t="8237" x="10045700" y="5122863"/>
          <p14:tracePt t="8239" x="10036175" y="5113338"/>
          <p14:tracePt t="8241" x="10028238" y="5105400"/>
          <p14:tracePt t="8243" x="10018713" y="5105400"/>
          <p14:tracePt t="8244" x="10009188" y="5095875"/>
          <p14:tracePt t="8246" x="9999663" y="5095875"/>
          <p14:tracePt t="8247" x="9991725" y="5086350"/>
          <p14:tracePt t="8250" x="9972675" y="5076825"/>
          <p14:tracePt t="8255" x="9936163" y="5068888"/>
          <p14:tracePt t="8256" x="9926638" y="5059363"/>
          <p14:tracePt t="8258" x="9918700" y="5059363"/>
          <p14:tracePt t="8259" x="9909175" y="5049838"/>
          <p14:tracePt t="8260" x="9899650" y="5049838"/>
          <p14:tracePt t="8261" x="9890125" y="5040313"/>
          <p14:tracePt t="8263" x="9882188" y="5040313"/>
          <p14:tracePt t="8264" x="9872663" y="5040313"/>
          <p14:tracePt t="8265" x="9863138" y="5032375"/>
          <p14:tracePt t="8267" x="9853613" y="5032375"/>
          <p14:tracePt t="8269" x="9836150" y="5013325"/>
          <p14:tracePt t="8270" x="9826625" y="5013325"/>
          <p14:tracePt t="8273" x="9817100" y="5013325"/>
          <p14:tracePt t="8274" x="9809163" y="5013325"/>
          <p14:tracePt t="8274" x="9799638" y="5003800"/>
          <p14:tracePt t="8276" x="9790113" y="5003800"/>
          <p14:tracePt t="8277" x="9780588" y="5003800"/>
          <p14:tracePt t="8278" x="9772650" y="5003800"/>
          <p14:tracePt t="8280" x="9763125" y="5003800"/>
          <p14:tracePt t="8281" x="9753600" y="4995863"/>
          <p14:tracePt t="8283" x="9744075" y="4995863"/>
          <p14:tracePt t="8284" x="9734550" y="4995863"/>
          <p14:tracePt t="8287" x="9726613" y="4995863"/>
          <p14:tracePt t="8288" x="9698038" y="4986338"/>
          <p14:tracePt t="8290" x="9690100" y="4986338"/>
          <p14:tracePt t="8292" x="9680575" y="4986338"/>
          <p14:tracePt t="8294" x="9671050" y="4986338"/>
          <p14:tracePt t="8295" x="9661525" y="4986338"/>
          <p14:tracePt t="8297" x="9653588" y="4986338"/>
          <p14:tracePt t="8301" x="9644063" y="4986338"/>
          <p14:tracePt t="8302" x="9634538" y="4986338"/>
          <p14:tracePt t="8304" x="9625013" y="4986338"/>
          <p14:tracePt t="8307" x="9617075" y="4986338"/>
          <p14:tracePt t="8309" x="9607550" y="4986338"/>
          <p14:tracePt t="8311" x="9598025" y="4986338"/>
          <p14:tracePt t="8315" x="9588500" y="4986338"/>
          <p14:tracePt t="8318" x="9580563" y="4986338"/>
          <p14:tracePt t="8322" x="9571038" y="4986338"/>
          <p14:tracePt t="8325" x="9561513" y="4986338"/>
          <p14:tracePt t="8330" x="9551988" y="4986338"/>
          <p14:tracePt t="8334" x="9544050" y="4986338"/>
          <p14:tracePt t="8335" x="9534525" y="4986338"/>
          <p14:tracePt t="8340" x="9525000" y="4986338"/>
          <p14:tracePt t="8343" x="9515475" y="4986338"/>
          <p14:tracePt t="8346" x="9507538" y="4986338"/>
          <p14:tracePt t="8348" x="9498013" y="4986338"/>
          <p14:tracePt t="8350" x="9488488" y="4986338"/>
          <p14:tracePt t="8354" x="9478963" y="4986338"/>
          <p14:tracePt t="8356" x="9471025" y="4986338"/>
          <p14:tracePt t="8359" x="9461500" y="4986338"/>
          <p14:tracePt t="8360" x="9451975" y="4986338"/>
          <p14:tracePt t="8362" x="9434513" y="4986338"/>
          <p14:tracePt t="8368" x="9424988" y="4986338"/>
          <p14:tracePt t="8372" x="9405938" y="4986338"/>
          <p14:tracePt t="8374" x="9388475" y="4986338"/>
          <p14:tracePt t="8375" x="9378950" y="4986338"/>
          <p14:tracePt t="8377" x="9369425" y="4986338"/>
          <p14:tracePt t="8379" x="9361488" y="4986338"/>
          <p14:tracePt t="8380" x="9351963" y="4986338"/>
          <p14:tracePt t="8382" x="9342438" y="4986338"/>
          <p14:tracePt t="8384" x="9332913" y="4986338"/>
          <p14:tracePt t="8387" x="9324975" y="4986338"/>
          <p14:tracePt t="8390" x="9305925" y="4986338"/>
          <p14:tracePt t="8392" x="9296400" y="4986338"/>
          <p14:tracePt t="8394" x="9288463" y="4986338"/>
          <p14:tracePt t="8396" x="9278938" y="4986338"/>
          <p14:tracePt t="8398" x="9269413" y="4986338"/>
          <p14:tracePt t="8400" x="9259888" y="4986338"/>
          <p14:tracePt t="8403" x="9251950" y="4986338"/>
          <p14:tracePt t="8404" x="9242425" y="4986338"/>
          <p14:tracePt t="8407" x="9232900" y="4986338"/>
          <p14:tracePt t="8408" x="9223375" y="4986338"/>
          <p14:tracePt t="8410" x="9215438" y="4986338"/>
          <p14:tracePt t="8412" x="9205913" y="4986338"/>
          <p14:tracePt t="8415" x="9196388" y="4986338"/>
          <p14:tracePt t="8418" x="9186863" y="4986338"/>
          <p14:tracePt t="8423" x="9178925" y="4986338"/>
          <p14:tracePt t="8427" x="9169400" y="4986338"/>
          <p14:tracePt t="8428" x="9159875" y="4995863"/>
          <p14:tracePt t="8436" x="9150350" y="4995863"/>
          <p14:tracePt t="8440" x="9142413" y="4995863"/>
          <p14:tracePt t="8445" x="9132888" y="4995863"/>
          <p14:tracePt t="8451" x="9123363" y="4995863"/>
          <p14:tracePt t="8457" x="9113838" y="4995863"/>
          <p14:tracePt t="8459" x="9105900" y="5003800"/>
          <p14:tracePt t="8464" x="9096375" y="5003800"/>
          <p14:tracePt t="8467" x="9086850" y="5013325"/>
          <p14:tracePt t="8473" x="9069388" y="5022850"/>
          <p14:tracePt t="8478" x="9059863" y="5022850"/>
          <p14:tracePt t="8479" x="9050338" y="5032375"/>
          <p14:tracePt t="8484" x="9040813" y="5049838"/>
          <p14:tracePt t="8489" x="9032875" y="5059363"/>
          <p14:tracePt t="8494" x="9013825" y="5068888"/>
          <p14:tracePt t="8497" x="8996363" y="5076825"/>
          <p14:tracePt t="8501" x="8977313" y="5086350"/>
          <p14:tracePt t="8506" x="8967788" y="5095875"/>
          <p14:tracePt t="8509" x="8959850" y="5105400"/>
          <p14:tracePt t="8513" x="8940800" y="5113338"/>
          <p14:tracePt t="8516" x="8931275" y="5122863"/>
          <p14:tracePt t="8520" x="8921750" y="5132388"/>
          <p14:tracePt t="8524" x="8913813" y="5141913"/>
          <p14:tracePt t="8528" x="8904288" y="5149850"/>
          <p14:tracePt t="8532" x="8894763" y="5159375"/>
          <p14:tracePt t="8535" x="8885238" y="5168900"/>
          <p14:tracePt t="8541" x="8877300" y="5178425"/>
          <p14:tracePt t="8544" x="8877300" y="5186363"/>
          <p14:tracePt t="8545" x="8867775" y="5195888"/>
          <p14:tracePt t="8553" x="8858250" y="5205413"/>
          <p14:tracePt t="8555" x="8858250" y="5214938"/>
          <p14:tracePt t="8557" x="8848725" y="5222875"/>
          <p14:tracePt t="8559" x="8848725" y="5232400"/>
          <p14:tracePt t="8559" x="8840788" y="5241925"/>
          <p14:tracePt t="8567" x="8840788" y="5259388"/>
          <p14:tracePt t="8569" x="8831263" y="5268913"/>
          <p14:tracePt t="8573" x="8831263" y="5278438"/>
          <p14:tracePt t="8575" x="8821738" y="5287963"/>
          <p14:tracePt t="8580" x="8821738" y="5295900"/>
          <p14:tracePt t="8598" x="8821738" y="5351463"/>
          <p14:tracePt t="8601" x="8821738" y="5360988"/>
          <p14:tracePt t="8605" x="8821738" y="5368925"/>
          <p14:tracePt t="8608" x="8821738" y="5378450"/>
          <p14:tracePt t="8612" x="8821738" y="5397500"/>
          <p14:tracePt t="8614" x="8821738" y="5405438"/>
          <p14:tracePt t="8621" x="8821738" y="5414963"/>
          <p14:tracePt t="17190" x="8812213" y="5424488"/>
          <p14:tracePt t="17193" x="8804275" y="5424488"/>
          <p14:tracePt t="17196" x="8775700" y="5424488"/>
          <p14:tracePt t="17196" x="8767763" y="5434013"/>
          <p14:tracePt t="17197" x="8758238" y="5434013"/>
          <p14:tracePt t="17198" x="8731250" y="5441950"/>
          <p14:tracePt t="17199" x="8721725" y="5441950"/>
          <p14:tracePt t="17200" x="8702675" y="5451475"/>
          <p14:tracePt t="17201" x="8685213" y="5451475"/>
          <p14:tracePt t="17202" x="8658225" y="5461000"/>
          <p14:tracePt t="17203" x="8639175" y="5461000"/>
          <p14:tracePt t="17204" x="8602663" y="5470525"/>
          <p14:tracePt t="17205" x="8566150" y="5487988"/>
          <p14:tracePt t="17206" x="8548688" y="5487988"/>
          <p14:tracePt t="17207" x="8520113" y="5497513"/>
          <p14:tracePt t="17209" x="8483600" y="5497513"/>
          <p14:tracePt t="17210" x="8447088" y="5507038"/>
          <p14:tracePt t="17210" x="8410575" y="5524500"/>
          <p14:tracePt t="17212" x="8383588" y="5524500"/>
          <p14:tracePt t="17213" x="8347075" y="5534025"/>
          <p14:tracePt t="17214" x="8310563" y="5543550"/>
          <p14:tracePt t="17215" x="8256588" y="5543550"/>
          <p14:tracePt t="17216" x="8220075" y="5561013"/>
          <p14:tracePt t="17217" x="8183563" y="5570538"/>
          <p14:tracePt t="17217" x="8137525" y="5570538"/>
          <p14:tracePt t="17218" x="8101013" y="5580063"/>
          <p14:tracePt t="17219" x="8035925" y="5597525"/>
          <p14:tracePt t="17221" x="7981950" y="5607050"/>
          <p14:tracePt t="17221" x="7918450" y="5607050"/>
          <p14:tracePt t="17222" x="7862888" y="5616575"/>
          <p14:tracePt t="17223" x="7789863" y="5634038"/>
          <p14:tracePt t="17224" x="7743825" y="5634038"/>
          <p14:tracePt t="17226" x="7680325" y="5643563"/>
          <p14:tracePt t="17227" x="7607300" y="5661025"/>
          <p14:tracePt t="17227" x="7534275" y="5680075"/>
          <p14:tracePt t="17229" x="7461250" y="5689600"/>
          <p14:tracePt t="17233" x="7178675" y="5734050"/>
          <p14:tracePt t="17234" x="7086600" y="5762625"/>
          <p14:tracePt t="17234" x="7013575" y="5780088"/>
          <p14:tracePt t="17236" x="6967538" y="5780088"/>
          <p14:tracePt t="17236" x="6877050" y="5789613"/>
          <p14:tracePt t="17237" x="6784975" y="5826125"/>
          <p14:tracePt t="17238" x="6711950" y="5835650"/>
          <p14:tracePt t="17239" x="6638925" y="5853113"/>
          <p14:tracePt t="17240" x="6548438" y="5872163"/>
          <p14:tracePt t="17242" x="6365875" y="5918200"/>
          <p14:tracePt t="17243" x="6292850" y="5926138"/>
          <p14:tracePt t="17245" x="6283325" y="5926138"/>
          <p14:tracePt t="17251" x="6210300" y="5999163"/>
          <p14:tracePt t="17252" x="6110288" y="6045200"/>
          <p14:tracePt t="17253" x="6037263" y="6072188"/>
          <p14:tracePt t="17254" x="5981700" y="6100763"/>
          <p14:tracePt t="17255" x="5954713" y="6108700"/>
          <p14:tracePt t="17256" x="5891213" y="6137275"/>
          <p14:tracePt t="17257" x="5835650" y="6164263"/>
          <p14:tracePt t="17259" x="5781675" y="6191250"/>
          <p14:tracePt t="17259" x="5726113" y="6218238"/>
          <p14:tracePt t="17260" x="5662613" y="6264275"/>
          <p14:tracePt t="17262" x="5634038" y="6273800"/>
          <p14:tracePt t="17262" x="5580063" y="6300788"/>
          <p14:tracePt t="17265" x="5470525" y="6364288"/>
          <p14:tracePt t="17267" x="5351463" y="6437313"/>
          <p14:tracePt t="17269" x="5241925" y="6510338"/>
          <p14:tracePt t="17269" x="5187950" y="6538913"/>
          <p14:tracePt t="17270" x="5132388" y="6575425"/>
          <p14:tracePt t="17271" x="5095875" y="6602413"/>
          <p14:tracePt t="17272" x="5041900" y="6648450"/>
          <p14:tracePt t="17273" x="4986338" y="6684963"/>
          <p14:tracePt t="17274" x="4932363" y="6711950"/>
          <p14:tracePt t="17276" x="4903788" y="6738938"/>
          <p14:tracePt t="17276" x="4857750" y="6765925"/>
          <p14:tracePt t="17277" x="4794250" y="6802438"/>
          <p14:tracePt t="17278" x="4740275" y="68484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2;p12">
            <a:extLst>
              <a:ext uri="{FF2B5EF4-FFF2-40B4-BE49-F238E27FC236}">
                <a16:creationId xmlns:a16="http://schemas.microsoft.com/office/drawing/2014/main" id="{DB296E72-11DC-418B-9130-EBA54CABC38D}"/>
              </a:ext>
            </a:extLst>
          </p:cNvPr>
          <p:cNvSpPr txBox="1"/>
          <p:nvPr/>
        </p:nvSpPr>
        <p:spPr>
          <a:xfrm>
            <a:off x="919119" y="6232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en-US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CA" sz="3600" dirty="0" err="1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esult</a:t>
            </a:r>
            <a:r>
              <a:rPr lang="en-CA" sz="3600" dirty="0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 Analysis</a:t>
            </a:r>
            <a:endParaRPr sz="36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" name="Google Shape;338;p9">
            <a:extLst>
              <a:ext uri="{FF2B5EF4-FFF2-40B4-BE49-F238E27FC236}">
                <a16:creationId xmlns:a16="http://schemas.microsoft.com/office/drawing/2014/main" id="{7F39D069-DEA6-4F62-8E4C-9CFB850105A4}"/>
              </a:ext>
            </a:extLst>
          </p:cNvPr>
          <p:cNvSpPr txBox="1"/>
          <p:nvPr/>
        </p:nvSpPr>
        <p:spPr>
          <a:xfrm>
            <a:off x="3635995" y="5510562"/>
            <a:ext cx="49200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Impact to Recognition</a:t>
            </a:r>
            <a:endParaRPr sz="2400" b="1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1E864-B509-4C5D-AA84-2176646C4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0" r="11966"/>
          <a:stretch/>
        </p:blipFill>
        <p:spPr>
          <a:xfrm>
            <a:off x="4749282" y="1488299"/>
            <a:ext cx="2379306" cy="2950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D3F9B-4E51-469E-80C4-4345A4B76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169" y="1488299"/>
            <a:ext cx="1988577" cy="2950443"/>
          </a:xfrm>
          <a:prstGeom prst="rect">
            <a:avLst/>
          </a:prstGeom>
        </p:spPr>
      </p:pic>
      <p:sp>
        <p:nvSpPr>
          <p:cNvPr id="14" name="Google Shape;338;p9">
            <a:extLst>
              <a:ext uri="{FF2B5EF4-FFF2-40B4-BE49-F238E27FC236}">
                <a16:creationId xmlns:a16="http://schemas.microsoft.com/office/drawing/2014/main" id="{FC06FFBA-F7FD-45EF-85A7-90F079D3834A}"/>
              </a:ext>
            </a:extLst>
          </p:cNvPr>
          <p:cNvSpPr txBox="1"/>
          <p:nvPr/>
        </p:nvSpPr>
        <p:spPr>
          <a:xfrm>
            <a:off x="1537629" y="4586854"/>
            <a:ext cx="23170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Side Face: High</a:t>
            </a:r>
            <a:endParaRPr sz="1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38;p9">
            <a:extLst>
              <a:ext uri="{FF2B5EF4-FFF2-40B4-BE49-F238E27FC236}">
                <a16:creationId xmlns:a16="http://schemas.microsoft.com/office/drawing/2014/main" id="{3FF96013-DB7C-41CE-8144-B617E68B6A53}"/>
              </a:ext>
            </a:extLst>
          </p:cNvPr>
          <p:cNvSpPr txBox="1"/>
          <p:nvPr/>
        </p:nvSpPr>
        <p:spPr>
          <a:xfrm>
            <a:off x="4541650" y="4576498"/>
            <a:ext cx="279457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Shadow on Face: Mid</a:t>
            </a:r>
            <a:endParaRPr sz="1800" b="1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38;p9">
            <a:extLst>
              <a:ext uri="{FF2B5EF4-FFF2-40B4-BE49-F238E27FC236}">
                <a16:creationId xmlns:a16="http://schemas.microsoft.com/office/drawing/2014/main" id="{0D16D372-6B09-47D1-8931-7B09BFA6DB0C}"/>
              </a:ext>
            </a:extLst>
          </p:cNvPr>
          <p:cNvSpPr txBox="1"/>
          <p:nvPr/>
        </p:nvSpPr>
        <p:spPr>
          <a:xfrm>
            <a:off x="7290311" y="4576498"/>
            <a:ext cx="34542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Facial Expression: Low</a:t>
            </a:r>
            <a:endParaRPr sz="18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EF79054-8254-4BA8-BCB4-80EE50B85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073F3-4D09-4E1A-86CF-92A7FDD6826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65" y="1482254"/>
            <a:ext cx="2407536" cy="295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0"/>
    </mc:Choice>
    <mc:Fallback xmlns="">
      <p:transition spd="slow" advTm="1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26C5B41-E19D-46B4-BA92-F23485B92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4" name="Google Shape;404;p17"/>
          <p:cNvSpPr txBox="1"/>
          <p:nvPr/>
        </p:nvSpPr>
        <p:spPr>
          <a:xfrm>
            <a:off x="919119" y="2508584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endParaRPr sz="8000" dirty="0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" name="Google Shape;134;p1">
            <a:extLst>
              <a:ext uri="{FF2B5EF4-FFF2-40B4-BE49-F238E27FC236}">
                <a16:creationId xmlns:a16="http://schemas.microsoft.com/office/drawing/2014/main" id="{EE8C18C9-3D0C-4C57-AE5C-F56EEDAA7F20}"/>
              </a:ext>
            </a:extLst>
          </p:cNvPr>
          <p:cNvSpPr txBox="1">
            <a:spLocks/>
          </p:cNvSpPr>
          <p:nvPr/>
        </p:nvSpPr>
        <p:spPr>
          <a:xfrm>
            <a:off x="550722" y="5050579"/>
            <a:ext cx="11090556" cy="92522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Implementation and Doddington Zoo Analysis </a:t>
            </a:r>
          </a:p>
          <a:p>
            <a:pPr algn="l"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of a Face Recognition System</a:t>
            </a:r>
            <a:endParaRPr lang="en-CA" sz="2400" dirty="0">
              <a:solidFill>
                <a:schemeClr val="tx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32F9F-597F-4170-AAAA-1BC98D81267E}"/>
              </a:ext>
            </a:extLst>
          </p:cNvPr>
          <p:cNvSpPr/>
          <p:nvPr/>
        </p:nvSpPr>
        <p:spPr>
          <a:xfrm>
            <a:off x="2197499" y="2203073"/>
            <a:ext cx="757130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Thank you!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D26142-4371-4D67-B1F7-A9577D59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82" y="4782439"/>
            <a:ext cx="3315445" cy="2004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60087E-D952-49EA-8EF1-53EDDFF73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6316E-5156-4AA3-8133-42F606C86C0D}"/>
              </a:ext>
            </a:extLst>
          </p:cNvPr>
          <p:cNvSpPr txBox="1"/>
          <p:nvPr/>
        </p:nvSpPr>
        <p:spPr>
          <a:xfrm>
            <a:off x="550722" y="6101517"/>
            <a:ext cx="615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Repository: </a:t>
            </a:r>
            <a:r>
              <a:rPr lang="en-CA" b="1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https://github.com/vamar123/ENEL-610-Project</a:t>
            </a:r>
            <a:endParaRPr lang="en-CA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CA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2"/>
    </mc:Choice>
    <mc:Fallback xmlns="">
      <p:transition spd="slow" advTm="1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c5e51c74f_0_1"/>
          <p:cNvSpPr txBox="1">
            <a:spLocks noGrp="1"/>
          </p:cNvSpPr>
          <p:nvPr>
            <p:ph type="title"/>
          </p:nvPr>
        </p:nvSpPr>
        <p:spPr>
          <a:xfrm>
            <a:off x="239698" y="369902"/>
            <a:ext cx="11736402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latin typeface="Arial Black" panose="020B0A04020102020204" pitchFamily="34" charset="0"/>
              </a:rPr>
              <a:t>Overview of the Face Recognition model</a:t>
            </a:r>
            <a:endParaRPr sz="4000" dirty="0">
              <a:latin typeface="Arial Black" panose="020B0A04020102020204" pitchFamily="34" charset="0"/>
            </a:endParaRPr>
          </a:p>
        </p:txBody>
      </p:sp>
      <p:sp>
        <p:nvSpPr>
          <p:cNvPr id="147" name="Google Shape;147;gcc5e51c74f_0_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Implementation: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Python Programming language </a:t>
            </a:r>
            <a:r>
              <a:rPr lang="en-CA">
                <a:solidFill>
                  <a:schemeClr val="bg1">
                    <a:lumMod val="85000"/>
                  </a:schemeClr>
                </a:solidFill>
              </a:rPr>
              <a:t>(PyCharm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IDE)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Face recognition library (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Dlib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marL="457200" lvl="0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Steps for implementation and analysis of Face Recognition Model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lvl="1" algn="l" rtl="0">
              <a:spcAft>
                <a:spcPts val="0"/>
              </a:spcAft>
              <a:buSzPts val="126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Face Detection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lvl="1" algn="l" rtl="0">
              <a:spcAft>
                <a:spcPts val="0"/>
              </a:spcAft>
              <a:buSzPts val="126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Landmark detection on Faces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lvl="1" algn="l" rtl="0">
              <a:spcAft>
                <a:spcPts val="0"/>
              </a:spcAft>
              <a:buSzPts val="126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Face Encodings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lvl="1" algn="l" rtl="0">
              <a:spcAft>
                <a:spcPts val="0"/>
              </a:spcAft>
              <a:buSzPts val="126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Application of Doddington Zoo Analysis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72EA3B-C7CB-4A6F-8FAA-68D3FDB97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2"/>
    </mc:Choice>
    <mc:Fallback xmlns="">
      <p:transition spd="slow" advTm="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5e51c74f_0_6"/>
          <p:cNvSpPr txBox="1">
            <a:spLocks noGrp="1"/>
          </p:cNvSpPr>
          <p:nvPr>
            <p:ph type="title"/>
          </p:nvPr>
        </p:nvSpPr>
        <p:spPr>
          <a:xfrm>
            <a:off x="919050" y="374650"/>
            <a:ext cx="10353900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Arial Black" panose="020B0A04020102020204" pitchFamily="34" charset="0"/>
              </a:rPr>
              <a:t>Face Detection: Implementation of </a:t>
            </a:r>
            <a:br>
              <a:rPr lang="en-CA" sz="2800" dirty="0">
                <a:latin typeface="Arial Black" panose="020B0A04020102020204" pitchFamily="34" charset="0"/>
              </a:rPr>
            </a:br>
            <a:r>
              <a:rPr lang="en-CA" sz="2800" dirty="0">
                <a:latin typeface="Arial Black" panose="020B0A04020102020204" pitchFamily="34" charset="0"/>
              </a:rPr>
              <a:t>Histogram of Oriented Gradients (HOG)</a:t>
            </a:r>
            <a:endParaRPr sz="2800" dirty="0">
              <a:latin typeface="Arial Black" panose="020B0A04020102020204" pitchFamily="34" charset="0"/>
            </a:endParaRPr>
          </a:p>
        </p:txBody>
      </p:sp>
      <p:sp>
        <p:nvSpPr>
          <p:cNvPr id="153" name="Google Shape;153;gcc5e51c74f_0_6"/>
          <p:cNvSpPr txBox="1"/>
          <p:nvPr/>
        </p:nvSpPr>
        <p:spPr>
          <a:xfrm>
            <a:off x="226400" y="1631950"/>
            <a:ext cx="51225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Convert input image to grayscale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Estimating Pixel Gradient Magnitude and Angle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∆</a:t>
            </a:r>
            <a:r>
              <a:rPr lang="en-CA" sz="1500" dirty="0" err="1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en-CA" sz="1500" baseline="-25000" dirty="0" err="1">
                <a:solidFill>
                  <a:schemeClr val="bg1">
                    <a:lumMod val="85000"/>
                  </a:schemeClr>
                </a:solidFill>
              </a:rPr>
              <a:t>x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 = 200 - 50 = 150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∆</a:t>
            </a:r>
            <a:r>
              <a:rPr lang="en-CA" sz="1500" dirty="0" err="1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en-CA" sz="1500" baseline="-25000" dirty="0" err="1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 = 190 - 55 = 135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Gradient Magnitude = 201.804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Gradient Angle = 41.987 degree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Divide the entire image into smaller squares(16x16)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Count of orientation of each gradient point (up, down, left, right, and all direction in between)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The orientation(represented as an arrow direction) that yielded the majority count within these boxes is assigned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The resulting image will be a HOG image that detects faces in an image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dirty="0">
                <a:solidFill>
                  <a:schemeClr val="bg1">
                    <a:lumMod val="85000"/>
                  </a:schemeClr>
                </a:solidFill>
              </a:rPr>
              <a:t>	</a:t>
            </a:r>
            <a:endParaRPr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4" name="Google Shape;154;gcc5e51c74f_0_6"/>
          <p:cNvGrpSpPr/>
          <p:nvPr/>
        </p:nvGrpSpPr>
        <p:grpSpPr>
          <a:xfrm>
            <a:off x="789431" y="5146022"/>
            <a:ext cx="4067175" cy="1632300"/>
            <a:chOff x="810025" y="4913650"/>
            <a:chExt cx="4067175" cy="1632300"/>
          </a:xfrm>
        </p:grpSpPr>
        <p:pic>
          <p:nvPicPr>
            <p:cNvPr id="155" name="Google Shape;155;gcc5e51c74f_0_6"/>
            <p:cNvPicPr preferRelativeResize="0"/>
            <p:nvPr/>
          </p:nvPicPr>
          <p:blipFill rotWithShape="1">
            <a:blip r:embed="rId5">
              <a:alphaModFix/>
            </a:blip>
            <a:srcRect t="2990" b="-2990"/>
            <a:stretch/>
          </p:blipFill>
          <p:spPr>
            <a:xfrm>
              <a:off x="810025" y="4913650"/>
              <a:ext cx="4067175" cy="11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gcc5e51c74f_0_6"/>
            <p:cNvSpPr txBox="1"/>
            <p:nvPr/>
          </p:nvSpPr>
          <p:spPr>
            <a:xfrm>
              <a:off x="1773450" y="6145750"/>
              <a:ext cx="26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1 HOG Mechanism [9]</a:t>
              </a:r>
              <a:endParaRPr dirty="0"/>
            </a:p>
          </p:txBody>
        </p:sp>
      </p:grpSp>
      <p:grpSp>
        <p:nvGrpSpPr>
          <p:cNvPr id="157" name="Google Shape;157;gcc5e51c74f_0_6"/>
          <p:cNvGrpSpPr/>
          <p:nvPr/>
        </p:nvGrpSpPr>
        <p:grpSpPr>
          <a:xfrm>
            <a:off x="5722705" y="1631950"/>
            <a:ext cx="5212559" cy="4530262"/>
            <a:chOff x="5521700" y="1193400"/>
            <a:chExt cx="5943600" cy="5494101"/>
          </a:xfrm>
        </p:grpSpPr>
        <p:pic>
          <p:nvPicPr>
            <p:cNvPr id="158" name="Google Shape;158;gcc5e51c74f_0_6"/>
            <p:cNvPicPr preferRelativeResize="0"/>
            <p:nvPr/>
          </p:nvPicPr>
          <p:blipFill rotWithShape="1">
            <a:blip r:embed="rId6">
              <a:alphaModFix/>
            </a:blip>
            <a:srcRect t="-3850" b="3849"/>
            <a:stretch/>
          </p:blipFill>
          <p:spPr>
            <a:xfrm>
              <a:off x="5521700" y="1193400"/>
              <a:ext cx="5943600" cy="489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gcc5e51c74f_0_6"/>
            <p:cNvSpPr txBox="1"/>
            <p:nvPr/>
          </p:nvSpPr>
          <p:spPr>
            <a:xfrm>
              <a:off x="6114781" y="6202303"/>
              <a:ext cx="4994050" cy="485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2 Demonstration of HOG process [7][8][9][10]</a:t>
              </a:r>
              <a:endParaRPr dirty="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95093C-4262-4C3C-B89C-E8B4810CB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96"/>
    </mc:Choice>
    <mc:Fallback xmlns="">
      <p:transition spd="slow" advTm="3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gcc5e51c74f_0_17"/>
          <p:cNvGrpSpPr/>
          <p:nvPr/>
        </p:nvGrpSpPr>
        <p:grpSpPr>
          <a:xfrm>
            <a:off x="2787634" y="1785210"/>
            <a:ext cx="6616731" cy="4369528"/>
            <a:chOff x="2753300" y="2000450"/>
            <a:chExt cx="5943600" cy="4048475"/>
          </a:xfrm>
        </p:grpSpPr>
        <p:pic>
          <p:nvPicPr>
            <p:cNvPr id="166" name="Google Shape;166;gcc5e51c74f_0_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53300" y="2000450"/>
              <a:ext cx="5943600" cy="351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cc5e51c74f_0_17"/>
            <p:cNvSpPr txBox="1"/>
            <p:nvPr/>
          </p:nvSpPr>
          <p:spPr>
            <a:xfrm>
              <a:off x="3405425" y="5648725"/>
              <a:ext cx="511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rgbClr val="FFFFFF"/>
                  </a:solidFill>
                </a:rPr>
                <a:t>Figure 3 Generation of HOG Image resulting in Face detection</a:t>
              </a: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4FFCFA-371E-485A-9EDB-98EF11D03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Google Shape;152;gcc5e51c74f_0_6">
            <a:extLst>
              <a:ext uri="{FF2B5EF4-FFF2-40B4-BE49-F238E27FC236}">
                <a16:creationId xmlns:a16="http://schemas.microsoft.com/office/drawing/2014/main" id="{80EB27D2-9264-42BD-8F06-E61E2269D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050" y="374650"/>
            <a:ext cx="10353900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Arial Black" panose="020B0A04020102020204" pitchFamily="34" charset="0"/>
              </a:rPr>
              <a:t>Face Detection: Implementation of </a:t>
            </a:r>
            <a:br>
              <a:rPr lang="en-CA" sz="2800" dirty="0">
                <a:latin typeface="Arial Black" panose="020B0A04020102020204" pitchFamily="34" charset="0"/>
              </a:rPr>
            </a:br>
            <a:r>
              <a:rPr lang="en-CA" sz="2800" dirty="0">
                <a:latin typeface="Arial Black" panose="020B0A04020102020204" pitchFamily="34" charset="0"/>
              </a:rPr>
              <a:t>Histogram of Oriented Gradients (HOG)</a:t>
            </a:r>
            <a:endParaRPr sz="28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"/>
    </mc:Choice>
    <mc:Fallback xmlns="">
      <p:transition spd="slow" advTm="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" x="5472113" y="4062413"/>
          <p14:tracePt t="125" x="5462588" y="4070350"/>
          <p14:tracePt t="133" x="5446713" y="4105275"/>
          <p14:tracePt t="141" x="5429250" y="4138613"/>
          <p14:tracePt t="149" x="5411788" y="4171950"/>
          <p14:tracePt t="157" x="5403850" y="4206875"/>
          <p14:tracePt t="165" x="5394325" y="4249738"/>
          <p14:tracePt t="173" x="5378450" y="4283075"/>
          <p14:tracePt t="181" x="5368925" y="4316413"/>
          <p14:tracePt t="191" x="5368925" y="4341813"/>
          <p14:tracePt t="197" x="5360988" y="4376738"/>
          <p14:tracePt t="205" x="5360988" y="4394200"/>
          <p14:tracePt t="213" x="5360988" y="4410075"/>
          <p14:tracePt t="221" x="5360988" y="4419600"/>
          <p14:tracePt t="229" x="5360988" y="4435475"/>
          <p14:tracePt t="237" x="5360988" y="4452938"/>
          <p14:tracePt t="253" x="5360988" y="4460875"/>
          <p14:tracePt t="317" x="5360988" y="4470400"/>
          <p14:tracePt t="325" x="5360988" y="4460875"/>
          <p14:tracePt t="333" x="5360988" y="4427538"/>
          <p14:tracePt t="341" x="5360988" y="4402138"/>
          <p14:tracePt t="349" x="5368925" y="4341813"/>
          <p14:tracePt t="357" x="5378450" y="4265613"/>
          <p14:tracePt t="365" x="5403850" y="4181475"/>
          <p14:tracePt t="374" x="5421313" y="4113213"/>
          <p14:tracePt t="381" x="5446713" y="4044950"/>
          <p14:tracePt t="390" x="5454650" y="3994150"/>
          <p14:tracePt t="397" x="5472113" y="3960813"/>
          <p14:tracePt t="405" x="5472113" y="3925888"/>
          <p14:tracePt t="413" x="5480050" y="3917950"/>
          <p14:tracePt t="421" x="5487988" y="3892550"/>
          <p14:tracePt t="493" x="5497513" y="3875088"/>
          <p14:tracePt t="501" x="5505450" y="3875088"/>
          <p14:tracePt t="509" x="5513388" y="3883025"/>
          <p14:tracePt t="517" x="5513388" y="3900488"/>
          <p14:tracePt t="525" x="5513388" y="3917950"/>
          <p14:tracePt t="533" x="5513388" y="3943350"/>
          <p14:tracePt t="541" x="5513388" y="3976688"/>
          <p14:tracePt t="549" x="5513388" y="4002088"/>
          <p14:tracePt t="613" x="5513388" y="4011613"/>
          <p14:tracePt t="637" x="5513388" y="4019550"/>
          <p14:tracePt t="757" x="5513388" y="4027488"/>
          <p14:tracePt t="765" x="5513388" y="4113213"/>
          <p14:tracePt t="773" x="5522913" y="4214813"/>
          <p14:tracePt t="781" x="5522913" y="4359275"/>
          <p14:tracePt t="790" x="5522913" y="4513263"/>
          <p14:tracePt t="797" x="5522913" y="4648200"/>
          <p14:tracePt t="805" x="5538788" y="4792663"/>
          <p14:tracePt t="813" x="5538788" y="4903788"/>
          <p14:tracePt t="821" x="5581650" y="5005388"/>
          <p14:tracePt t="829" x="5607050" y="5099050"/>
          <p14:tracePt t="837" x="5624513" y="5157788"/>
          <p14:tracePt t="845" x="5632450" y="5192713"/>
          <p14:tracePt t="853" x="5649913" y="5192713"/>
          <p14:tracePt t="877" x="5657850" y="5192713"/>
          <p14:tracePt t="890" x="5667375" y="5183188"/>
          <p14:tracePt t="893" x="5675313" y="5149850"/>
          <p14:tracePt t="901" x="5692775" y="5091113"/>
          <p14:tracePt t="909" x="5718175" y="5030788"/>
          <p14:tracePt t="917" x="5735638" y="4972050"/>
          <p14:tracePt t="925" x="5751513" y="4919663"/>
          <p14:tracePt t="933" x="5768975" y="4868863"/>
          <p14:tracePt t="941" x="5786438" y="4810125"/>
          <p14:tracePt t="949" x="5802313" y="4749800"/>
          <p14:tracePt t="956" x="5827713" y="4673600"/>
          <p14:tracePt t="965" x="5845175" y="4614863"/>
          <p14:tracePt t="973" x="5853113" y="4572000"/>
          <p14:tracePt t="981" x="5853113" y="4529138"/>
          <p14:tracePt t="990" x="5853113" y="4503738"/>
          <p14:tracePt t="997" x="5853113" y="4470400"/>
          <p14:tracePt t="1005" x="5853113" y="4445000"/>
          <p14:tracePt t="1053" x="5845175" y="4445000"/>
          <p14:tracePt t="1061" x="5845175" y="4470400"/>
          <p14:tracePt t="1069" x="5819775" y="4513263"/>
          <p14:tracePt t="1077" x="5802313" y="4564063"/>
          <p14:tracePt t="1085" x="5794375" y="4622800"/>
          <p14:tracePt t="1093" x="5776913" y="4691063"/>
          <p14:tracePt t="1101" x="5751513" y="4759325"/>
          <p14:tracePt t="1109" x="5743575" y="4818063"/>
          <p14:tracePt t="1117" x="5743575" y="4860925"/>
          <p14:tracePt t="1125" x="5743575" y="4903788"/>
          <p14:tracePt t="1133" x="5743575" y="4929188"/>
          <p14:tracePt t="1141" x="5751513" y="4929188"/>
          <p14:tracePt t="1165" x="5761038" y="4929188"/>
          <p14:tracePt t="1173" x="5786438" y="4919663"/>
          <p14:tracePt t="1181" x="5802313" y="4894263"/>
          <p14:tracePt t="1190" x="5827713" y="4835525"/>
          <p14:tracePt t="1197" x="5845175" y="4784725"/>
          <p14:tracePt t="1205" x="5853113" y="4724400"/>
          <p14:tracePt t="1213" x="5853113" y="4665663"/>
          <p14:tracePt t="1221" x="5853113" y="4630738"/>
          <p14:tracePt t="1262" x="5845175" y="4630738"/>
          <p14:tracePt t="1269" x="5845175" y="4640263"/>
          <p14:tracePt t="1277" x="5837238" y="4648200"/>
          <p14:tracePt t="1285" x="5827713" y="4683125"/>
          <p14:tracePt t="1293" x="5811838" y="4733925"/>
          <p14:tracePt t="1301" x="5794375" y="4767263"/>
          <p14:tracePt t="1309" x="5794375" y="4792663"/>
          <p14:tracePt t="1317" x="5794375" y="4802188"/>
          <p14:tracePt t="1325" x="5786438" y="4818063"/>
          <p14:tracePt t="1333" x="5776913" y="4852988"/>
          <p14:tracePt t="1341" x="5776913" y="4886325"/>
          <p14:tracePt t="1349" x="5776913" y="4929188"/>
          <p14:tracePt t="1357" x="5776913" y="4972050"/>
          <p14:tracePt t="1365" x="5802313" y="5030788"/>
          <p14:tracePt t="1373" x="5853113" y="5099050"/>
          <p14:tracePt t="1381" x="5905500" y="5157788"/>
          <p14:tracePt t="1390" x="5997575" y="5235575"/>
          <p14:tracePt t="1397" x="6100763" y="5276850"/>
          <p14:tracePt t="1405" x="6210300" y="5319713"/>
          <p14:tracePt t="1413" x="6338888" y="5370513"/>
          <p14:tracePt t="1421" x="6465888" y="5405438"/>
          <p14:tracePt t="1429" x="6559550" y="5446713"/>
          <p14:tracePt t="1437" x="6669088" y="5489575"/>
          <p14:tracePt t="1445" x="6856413" y="5524500"/>
          <p14:tracePt t="1453" x="7018338" y="5608638"/>
          <p14:tracePt t="1461" x="7204075" y="5694363"/>
          <p14:tracePt t="1469" x="7400925" y="5778500"/>
          <p14:tracePt t="1477" x="7561263" y="5864225"/>
          <p14:tracePt t="1485" x="7715250" y="5915025"/>
          <p14:tracePt t="1493" x="7824788" y="5922963"/>
          <p14:tracePt t="1501" x="7867650" y="5922963"/>
          <p14:tracePt t="1509" x="7918450" y="5915025"/>
          <p14:tracePt t="1517" x="7943850" y="5889625"/>
          <p14:tracePt t="1525" x="7969250" y="5838825"/>
          <p14:tracePt t="1533" x="8004175" y="5778500"/>
          <p14:tracePt t="1541" x="8012113" y="5702300"/>
          <p14:tracePt t="1549" x="8037513" y="5641975"/>
          <p14:tracePt t="1558" x="8054975" y="5565775"/>
          <p14:tracePt t="1565" x="8080375" y="5489575"/>
          <p14:tracePt t="1573" x="8088313" y="5430838"/>
          <p14:tracePt t="1581" x="8113713" y="5387975"/>
          <p14:tracePt t="1590" x="8147050" y="5319713"/>
          <p14:tracePt t="1597" x="8181975" y="5260975"/>
          <p14:tracePt t="1605" x="8199438" y="5183188"/>
          <p14:tracePt t="1613" x="8207375" y="5106988"/>
          <p14:tracePt t="1621" x="8215313" y="5048250"/>
          <p14:tracePt t="1629" x="8232775" y="4954588"/>
          <p14:tracePt t="1637" x="8232775" y="4878388"/>
          <p14:tracePt t="1645" x="8232775" y="4792663"/>
          <p14:tracePt t="1653" x="8232775" y="4724400"/>
          <p14:tracePt t="1661" x="8207375" y="4648200"/>
          <p14:tracePt t="1669" x="8199438" y="4589463"/>
          <p14:tracePt t="1677" x="8181975" y="4538663"/>
          <p14:tracePt t="1685" x="8156575" y="4486275"/>
          <p14:tracePt t="1693" x="8121650" y="4435475"/>
          <p14:tracePt t="1701" x="8070850" y="4402138"/>
          <p14:tracePt t="1709" x="8012113" y="4341813"/>
          <p14:tracePt t="1717" x="7961313" y="4283075"/>
          <p14:tracePt t="1725" x="7918450" y="4232275"/>
          <p14:tracePt t="1733" x="7893050" y="4181475"/>
          <p14:tracePt t="1741" x="7867650" y="4156075"/>
          <p14:tracePt t="1749" x="7850188" y="4130675"/>
          <p14:tracePt t="1756" x="7832725" y="4121150"/>
          <p14:tracePt t="1765" x="7832725" y="4105275"/>
          <p14:tracePt t="1821" x="7824788" y="4105275"/>
          <p14:tracePt t="1829" x="7816850" y="4105275"/>
          <p14:tracePt t="1837" x="7773988" y="4138613"/>
          <p14:tracePt t="1845" x="7723188" y="4197350"/>
          <p14:tracePt t="1853" x="7662863" y="4308475"/>
          <p14:tracePt t="1861" x="7629525" y="4384675"/>
          <p14:tracePt t="1869" x="7570788" y="4460875"/>
          <p14:tracePt t="1877" x="7545388" y="4521200"/>
          <p14:tracePt t="1885" x="7518400" y="4579938"/>
          <p14:tracePt t="1893" x="7502525" y="4622800"/>
          <p14:tracePt t="1907" x="7493000" y="4630738"/>
          <p14:tracePt t="1910" x="7493000" y="4648200"/>
          <p14:tracePt t="1941" x="7502525" y="4657725"/>
          <p14:tracePt t="1949" x="7510463" y="4657725"/>
          <p14:tracePt t="1957" x="7527925" y="4640263"/>
          <p14:tracePt t="1965" x="7570788" y="4614863"/>
          <p14:tracePt t="1973" x="7612063" y="4564063"/>
          <p14:tracePt t="1981" x="7646988" y="4486275"/>
          <p14:tracePt t="1989" x="7662863" y="4435475"/>
          <p14:tracePt t="1997" x="7680325" y="4419600"/>
          <p14:tracePt t="2005" x="7697788" y="4410075"/>
          <p14:tracePt t="2037" x="7688263" y="4435475"/>
          <p14:tracePt t="2045" x="7688263" y="4503738"/>
          <p14:tracePt t="2053" x="7680325" y="4579938"/>
          <p14:tracePt t="2061" x="7680325" y="4648200"/>
          <p14:tracePt t="2069" x="7672388" y="4708525"/>
          <p14:tracePt t="2077" x="7662863" y="4759325"/>
          <p14:tracePt t="2093" x="7662863" y="4792663"/>
          <p14:tracePt t="2133" x="7672388" y="4792663"/>
          <p14:tracePt t="2141" x="7680325" y="4775200"/>
          <p14:tracePt t="2149" x="7697788" y="4749800"/>
          <p14:tracePt t="2157" x="7715250" y="4708525"/>
          <p14:tracePt t="2165" x="7731125" y="4683125"/>
          <p14:tracePt t="2197" x="7731125" y="4691063"/>
          <p14:tracePt t="2205" x="7723188" y="4699000"/>
          <p14:tracePt t="2213" x="7680325" y="4749800"/>
          <p14:tracePt t="2253" x="7672388" y="4767263"/>
          <p14:tracePt t="2277" x="7662863" y="4767263"/>
          <p14:tracePt t="2285" x="7654925" y="4749800"/>
          <p14:tracePt t="2293" x="7646988" y="4724400"/>
          <p14:tracePt t="2317" x="7646988" y="4708525"/>
          <p14:tracePt t="2373" x="7646988" y="4699000"/>
          <p14:tracePt t="2381" x="7637463" y="4691063"/>
          <p14:tracePt t="2389" x="7604125" y="4648200"/>
          <p14:tracePt t="2397" x="7570788" y="4572000"/>
          <p14:tracePt t="2406" x="7510463" y="4513263"/>
          <p14:tracePt t="2413" x="7426325" y="4427538"/>
          <p14:tracePt t="2421" x="7323138" y="4351338"/>
          <p14:tracePt t="2429" x="7137400" y="4189413"/>
          <p14:tracePt t="2437" x="6856413" y="3935413"/>
          <p14:tracePt t="2445" x="6473825" y="3586163"/>
          <p14:tracePt t="2453" x="5946775" y="3195638"/>
          <p14:tracePt t="2461" x="5353050" y="2813050"/>
          <p14:tracePt t="2469" x="4673600" y="2430463"/>
          <p14:tracePt t="2477" x="3908425" y="2065338"/>
          <p14:tracePt t="2485" x="3203575" y="1716088"/>
          <p14:tracePt t="2493" x="2497138" y="1376363"/>
          <p14:tracePt t="2501" x="1827213" y="1087438"/>
          <p14:tracePt t="2509" x="1376363" y="815975"/>
          <p14:tracePt t="2517" x="1036638" y="628650"/>
          <p14:tracePt t="2525" x="849313" y="476250"/>
          <p14:tracePt t="2533" x="755650" y="400050"/>
          <p14:tracePt t="2541" x="696913" y="339725"/>
          <p14:tracePt t="2549" x="628650" y="288925"/>
          <p14:tracePt t="2557" x="552450" y="220663"/>
          <p14:tracePt t="2565" x="458788" y="136525"/>
          <p14:tracePt t="2573" x="306388" y="587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5e51c74f_0_23"/>
          <p:cNvSpPr txBox="1">
            <a:spLocks noGrp="1"/>
          </p:cNvSpPr>
          <p:nvPr>
            <p:ph type="title"/>
          </p:nvPr>
        </p:nvSpPr>
        <p:spPr>
          <a:xfrm>
            <a:off x="913800" y="307759"/>
            <a:ext cx="10353900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latin typeface="Arial Black" panose="020B0A04020102020204" pitchFamily="34" charset="0"/>
              </a:rPr>
              <a:t>Landmark detection on faces</a:t>
            </a:r>
            <a:endParaRPr sz="4000" dirty="0">
              <a:latin typeface="Arial Black" panose="020B0A04020102020204" pitchFamily="34" charset="0"/>
            </a:endParaRPr>
          </a:p>
        </p:txBody>
      </p:sp>
      <p:grpSp>
        <p:nvGrpSpPr>
          <p:cNvPr id="173" name="Google Shape;173;gcc5e51c74f_0_23"/>
          <p:cNvGrpSpPr/>
          <p:nvPr/>
        </p:nvGrpSpPr>
        <p:grpSpPr>
          <a:xfrm>
            <a:off x="1616238" y="1679700"/>
            <a:ext cx="8959525" cy="4342750"/>
            <a:chOff x="1616238" y="1679700"/>
            <a:chExt cx="8959525" cy="4342750"/>
          </a:xfrm>
        </p:grpSpPr>
        <p:pic>
          <p:nvPicPr>
            <p:cNvPr id="174" name="Google Shape;174;gcc5e51c74f_0_23"/>
            <p:cNvPicPr preferRelativeResize="0"/>
            <p:nvPr/>
          </p:nvPicPr>
          <p:blipFill rotWithShape="1">
            <a:blip r:embed="rId5">
              <a:alphaModFix/>
            </a:blip>
            <a:srcRect t="1143" b="1152"/>
            <a:stretch/>
          </p:blipFill>
          <p:spPr>
            <a:xfrm>
              <a:off x="1616238" y="1679700"/>
              <a:ext cx="8959525" cy="394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gcc5e51c74f_0_23"/>
            <p:cNvSpPr txBox="1"/>
            <p:nvPr/>
          </p:nvSpPr>
          <p:spPr>
            <a:xfrm>
              <a:off x="4164750" y="5622250"/>
              <a:ext cx="385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rgbClr val="FFFFFF"/>
                  </a:solidFill>
                </a:rPr>
                <a:t>Figure 4: Face Landmark Detection Process</a:t>
              </a: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9E2EDF-E6F4-48E3-9CB8-AC80DEA8D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5"/>
    </mc:Choice>
    <mc:Fallback xmlns="">
      <p:transition spd="slow" advTm="1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c5e51c74f_0_29"/>
          <p:cNvSpPr txBox="1">
            <a:spLocks noGrp="1"/>
          </p:cNvSpPr>
          <p:nvPr>
            <p:ph type="title"/>
          </p:nvPr>
        </p:nvSpPr>
        <p:spPr>
          <a:xfrm>
            <a:off x="919045" y="298300"/>
            <a:ext cx="10353900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latin typeface="Arial Black" panose="020B0A04020102020204" pitchFamily="34" charset="0"/>
              </a:rPr>
              <a:t>Generation of Face Encoding</a:t>
            </a:r>
            <a:endParaRPr sz="4000" dirty="0">
              <a:latin typeface="Arial Black" panose="020B0A04020102020204" pitchFamily="34" charset="0"/>
            </a:endParaRPr>
          </a:p>
        </p:txBody>
      </p:sp>
      <p:sp>
        <p:nvSpPr>
          <p:cNvPr id="181" name="Google Shape;181;gcc5e51c74f_0_29"/>
          <p:cNvSpPr txBox="1">
            <a:spLocks noGrp="1"/>
          </p:cNvSpPr>
          <p:nvPr>
            <p:ph type="body" idx="1"/>
          </p:nvPr>
        </p:nvSpPr>
        <p:spPr>
          <a:xfrm>
            <a:off x="847775" y="1451300"/>
            <a:ext cx="4576500" cy="267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Generation of 128 measurements(encodings/embeddings) for each face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Single triplet training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Encodings are unique to each and every individual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2" name="Google Shape;182;gcc5e51c74f_0_29"/>
          <p:cNvGrpSpPr/>
          <p:nvPr/>
        </p:nvGrpSpPr>
        <p:grpSpPr>
          <a:xfrm>
            <a:off x="5941969" y="1631632"/>
            <a:ext cx="5790450" cy="5031261"/>
            <a:chOff x="6210296" y="1637511"/>
            <a:chExt cx="5790450" cy="5031261"/>
          </a:xfrm>
        </p:grpSpPr>
        <p:pic>
          <p:nvPicPr>
            <p:cNvPr id="183" name="Google Shape;183;gcc5e51c74f_0_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10296" y="1637511"/>
              <a:ext cx="5790450" cy="455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gcc5e51c74f_0_29"/>
            <p:cNvSpPr txBox="1"/>
            <p:nvPr/>
          </p:nvSpPr>
          <p:spPr>
            <a:xfrm>
              <a:off x="7299348" y="6268693"/>
              <a:ext cx="3612345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6 “Single Triplet” Training Model</a:t>
              </a:r>
              <a:endParaRPr dirty="0"/>
            </a:p>
          </p:txBody>
        </p:sp>
      </p:grpSp>
      <p:grpSp>
        <p:nvGrpSpPr>
          <p:cNvPr id="185" name="Google Shape;185;gcc5e51c74f_0_29"/>
          <p:cNvGrpSpPr/>
          <p:nvPr/>
        </p:nvGrpSpPr>
        <p:grpSpPr>
          <a:xfrm>
            <a:off x="1220375" y="4024800"/>
            <a:ext cx="4203900" cy="2833200"/>
            <a:chOff x="1287835" y="3870450"/>
            <a:chExt cx="4203900" cy="2833200"/>
          </a:xfrm>
        </p:grpSpPr>
        <p:pic>
          <p:nvPicPr>
            <p:cNvPr id="186" name="Google Shape;186;gcc5e51c74f_0_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12700" y="3870450"/>
              <a:ext cx="4154175" cy="239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gcc5e51c74f_0_29"/>
            <p:cNvSpPr txBox="1"/>
            <p:nvPr/>
          </p:nvSpPr>
          <p:spPr>
            <a:xfrm>
              <a:off x="1287835" y="6303450"/>
              <a:ext cx="420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5 Generation of 128 encodings/embeddings</a:t>
              </a:r>
              <a:endParaRPr dirty="0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186564-64EE-48D3-A2C8-613233D22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7"/>
    </mc:Choice>
    <mc:Fallback xmlns="">
      <p:transition spd="slow" advTm="2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7" x="7688263" y="1844675"/>
          <p14:tracePt t="693" x="7688263" y="1852613"/>
          <p14:tracePt t="701" x="7697788" y="1860550"/>
          <p14:tracePt t="709" x="7705725" y="1860550"/>
          <p14:tracePt t="717" x="7715250" y="1870075"/>
          <p14:tracePt t="725" x="7723188" y="1878013"/>
          <p14:tracePt t="732" x="7731125" y="1885950"/>
          <p14:tracePt t="765" x="7731125" y="1903413"/>
          <p14:tracePt t="789" x="7740650" y="1911350"/>
          <p14:tracePt t="837" x="7748588" y="1920875"/>
          <p14:tracePt t="3749" x="7766050" y="1928813"/>
          <p14:tracePt t="3757" x="7781925" y="1928813"/>
          <p14:tracePt t="3765" x="7816850" y="1928813"/>
          <p14:tracePt t="3773" x="7867650" y="1920875"/>
          <p14:tracePt t="3780" x="7910513" y="1911350"/>
          <p14:tracePt t="3788" x="7951788" y="1903413"/>
          <p14:tracePt t="3797" x="8004175" y="1885950"/>
          <p14:tracePt t="3805" x="8020050" y="1878013"/>
          <p14:tracePt t="3812" x="8029575" y="1870075"/>
          <p14:tracePt t="3869" x="8037513" y="1870075"/>
          <p14:tracePt t="3997" x="8054975" y="1870075"/>
          <p14:tracePt t="4093" x="8062913" y="1870075"/>
          <p14:tracePt t="4109" x="8070850" y="1870075"/>
          <p14:tracePt t="4485" x="8080375" y="1870075"/>
          <p14:tracePt t="4493" x="8088313" y="1870075"/>
          <p14:tracePt t="4501" x="8113713" y="1920875"/>
          <p14:tracePt t="4509" x="8147050" y="1971675"/>
          <p14:tracePt t="4517" x="8147050" y="2030413"/>
          <p14:tracePt t="4525" x="8121650" y="2090738"/>
          <p14:tracePt t="4532" x="8096250" y="2166938"/>
          <p14:tracePt t="4541" x="8080375" y="2252663"/>
          <p14:tracePt t="4548" x="8045450" y="2328863"/>
          <p14:tracePt t="4557" x="8012113" y="2405063"/>
          <p14:tracePt t="4565" x="7977188" y="2473325"/>
          <p14:tracePt t="4573" x="7961313" y="2532063"/>
          <p14:tracePt t="4580" x="7951788" y="2600325"/>
          <p14:tracePt t="4589" x="7935913" y="2651125"/>
          <p14:tracePt t="4596" x="7867650" y="2693988"/>
          <p14:tracePt t="4605" x="7816850" y="2762250"/>
          <p14:tracePt t="4612" x="7731125" y="2813050"/>
          <p14:tracePt t="4621" x="7654925" y="2897188"/>
          <p14:tracePt t="4629" x="7535863" y="2965450"/>
          <p14:tracePt t="4637" x="7426325" y="3059113"/>
          <p14:tracePt t="4645" x="7315200" y="3135313"/>
          <p14:tracePt t="4653" x="7196138" y="3203575"/>
          <p14:tracePt t="4661" x="7077075" y="3271838"/>
          <p14:tracePt t="4670" x="6967538" y="3330575"/>
          <p14:tracePt t="4677" x="6889750" y="3373438"/>
          <p14:tracePt t="4685" x="6805613" y="3408363"/>
          <p14:tracePt t="4693" x="6754813" y="3467100"/>
          <p14:tracePt t="4701" x="6686550" y="3517900"/>
          <p14:tracePt t="4709" x="6618288" y="3568700"/>
          <p14:tracePt t="4716" x="6567488" y="3619500"/>
          <p14:tracePt t="4725" x="6499225" y="3679825"/>
          <p14:tracePt t="4732" x="6440488" y="3730625"/>
          <p14:tracePt t="4741" x="6380163" y="3798888"/>
          <p14:tracePt t="4749" x="6296025" y="3867150"/>
          <p14:tracePt t="4757" x="6210300" y="3935413"/>
          <p14:tracePt t="4764" x="6134100" y="4002088"/>
          <p14:tracePt t="4773" x="6032500" y="4087813"/>
          <p14:tracePt t="4780" x="5938838" y="4164013"/>
          <p14:tracePt t="4789" x="5827713" y="4249738"/>
          <p14:tracePt t="4797" x="5726113" y="4308475"/>
          <p14:tracePt t="4805" x="5607050" y="4368800"/>
          <p14:tracePt t="4812" x="5505450" y="4410075"/>
          <p14:tracePt t="4821" x="5429250" y="4470400"/>
          <p14:tracePt t="4829" x="5343525" y="4513263"/>
          <p14:tracePt t="4836" x="5284788" y="4546600"/>
          <p14:tracePt t="4844" x="5224463" y="4564063"/>
          <p14:tracePt t="4853" x="5165725" y="4597400"/>
          <p14:tracePt t="4861" x="5114925" y="4605338"/>
          <p14:tracePt t="4869" x="5089525" y="4605338"/>
          <p14:tracePt t="4965" x="5080000" y="4605338"/>
          <p14:tracePt t="4973" x="5046663" y="4605338"/>
          <p14:tracePt t="4981" x="5021263" y="4597400"/>
          <p14:tracePt t="4989" x="4987925" y="4579938"/>
          <p14:tracePt t="4997" x="4953000" y="4572000"/>
          <p14:tracePt t="5005" x="4910138" y="4554538"/>
          <p14:tracePt t="5012" x="4876800" y="4538663"/>
          <p14:tracePt t="5021" x="4859338" y="4529138"/>
          <p14:tracePt t="5029" x="4833938" y="4529138"/>
          <p14:tracePt t="5069" x="4818063" y="4521200"/>
          <p14:tracePt t="5077" x="4808538" y="4513263"/>
          <p14:tracePt t="5085" x="4800600" y="4495800"/>
          <p14:tracePt t="5093" x="4765675" y="4478338"/>
          <p14:tracePt t="5100" x="4740275" y="4470400"/>
          <p14:tracePt t="5109" x="4724400" y="4452938"/>
          <p14:tracePt t="5117" x="4714875" y="4435475"/>
          <p14:tracePt t="5125" x="4699000" y="4427538"/>
          <p14:tracePt t="5132" x="4689475" y="4427538"/>
          <p14:tracePt t="5149" x="4689475" y="4419600"/>
          <p14:tracePt t="5213" x="4673600" y="4419600"/>
          <p14:tracePt t="5220" x="4664075" y="4419600"/>
          <p14:tracePt t="5228" x="4621213" y="4419600"/>
          <p14:tracePt t="5236" x="4605338" y="4419600"/>
          <p14:tracePt t="5245" x="4595813" y="4419600"/>
          <p14:tracePt t="5253" x="4587875" y="4419600"/>
          <p14:tracePt t="5261" x="4554538" y="4419600"/>
          <p14:tracePt t="5269" x="4529138" y="4419600"/>
          <p14:tracePt t="5277" x="4503738" y="4419600"/>
          <p14:tracePt t="5285" x="4468813" y="4419600"/>
          <p14:tracePt t="5293" x="4451350" y="4419600"/>
          <p14:tracePt t="5300" x="4425950" y="4419600"/>
          <p14:tracePt t="5309" x="4392613" y="4419600"/>
          <p14:tracePt t="5317" x="4384675" y="4419600"/>
          <p14:tracePt t="5325" x="4367213" y="4419600"/>
          <p14:tracePt t="5333" x="4359275" y="4419600"/>
          <p14:tracePt t="5341" x="4306888" y="4427538"/>
          <p14:tracePt t="5349" x="4265613" y="4445000"/>
          <p14:tracePt t="5357" x="4248150" y="4470400"/>
          <p14:tracePt t="5365" x="4205288" y="4521200"/>
          <p14:tracePt t="5373" x="4162425" y="4554538"/>
          <p14:tracePt t="5381" x="4121150" y="4605338"/>
          <p14:tracePt t="5388" x="4086225" y="4648200"/>
          <p14:tracePt t="5397" x="4052888" y="4673600"/>
          <p14:tracePt t="5405" x="4017963" y="4708525"/>
          <p14:tracePt t="5412" x="3992563" y="4749800"/>
          <p14:tracePt t="5421" x="3976688" y="4775200"/>
          <p14:tracePt t="5437" x="3959225" y="4784725"/>
          <p14:tracePt t="5445" x="3959225" y="4802188"/>
          <p14:tracePt t="5508" x="3933825" y="4802188"/>
          <p14:tracePt t="5517" x="3933825" y="4792663"/>
          <p14:tracePt t="5525" x="3916363" y="4792663"/>
          <p14:tracePt t="5533" x="3890963" y="4775200"/>
          <p14:tracePt t="5541" x="3832225" y="4741863"/>
          <p14:tracePt t="5548" x="3763963" y="4716463"/>
          <p14:tracePt t="5557" x="3670300" y="4665663"/>
          <p14:tracePt t="5564" x="3602038" y="4622800"/>
          <p14:tracePt t="5573" x="3533775" y="4605338"/>
          <p14:tracePt t="5580" x="3467100" y="4579938"/>
          <p14:tracePt t="5589" x="3406775" y="4572000"/>
          <p14:tracePt t="5596" x="3338513" y="4572000"/>
          <p14:tracePt t="5605" x="3297238" y="4572000"/>
          <p14:tracePt t="5612" x="3254375" y="4572000"/>
          <p14:tracePt t="5620" x="3236913" y="4572000"/>
          <p14:tracePt t="5628" x="3219450" y="4579938"/>
          <p14:tracePt t="5636" x="3211513" y="4597400"/>
          <p14:tracePt t="5653" x="3168650" y="4665663"/>
          <p14:tracePt t="5661" x="3135313" y="4741863"/>
          <p14:tracePt t="5670" x="3109913" y="4843463"/>
          <p14:tracePt t="5677" x="3067050" y="4954588"/>
          <p14:tracePt t="5685" x="3041650" y="5081588"/>
          <p14:tracePt t="5693" x="3041650" y="5175250"/>
          <p14:tracePt t="5700" x="3041650" y="5294313"/>
          <p14:tracePt t="5709" x="3059113" y="5380038"/>
          <p14:tracePt t="5716" x="3074988" y="5456238"/>
          <p14:tracePt t="5725" x="3109913" y="5507038"/>
          <p14:tracePt t="5733" x="3143250" y="5540375"/>
          <p14:tracePt t="5741" x="3194050" y="5575300"/>
          <p14:tracePt t="5749" x="3254375" y="5583238"/>
          <p14:tracePt t="5757" x="3330575" y="5591175"/>
          <p14:tracePt t="5764" x="3441700" y="5626100"/>
          <p14:tracePt t="5773" x="3543300" y="5626100"/>
          <p14:tracePt t="5780" x="3652838" y="5626100"/>
          <p14:tracePt t="5788" x="3771900" y="5591175"/>
          <p14:tracePt t="5796" x="3865563" y="5540375"/>
          <p14:tracePt t="5805" x="3941763" y="5464175"/>
          <p14:tracePt t="5812" x="4017963" y="5387975"/>
          <p14:tracePt t="5821" x="4070350" y="5311775"/>
          <p14:tracePt t="5828" x="4086225" y="5235575"/>
          <p14:tracePt t="5836" x="4095750" y="5175250"/>
          <p14:tracePt t="5845" x="4095750" y="5132388"/>
          <p14:tracePt t="5853" x="4095750" y="5099050"/>
          <p14:tracePt t="5861" x="4086225" y="5064125"/>
          <p14:tracePt t="5870" x="4086225" y="5056188"/>
          <p14:tracePt t="5877" x="4078288" y="5048250"/>
          <p14:tracePt t="5885" x="4070350" y="5048250"/>
          <p14:tracePt t="5893" x="4060825" y="5038725"/>
          <p14:tracePt t="5932" x="4052888" y="5038725"/>
          <p14:tracePt t="5941" x="4010025" y="5048250"/>
          <p14:tracePt t="5949" x="3984625" y="5064125"/>
          <p14:tracePt t="5957" x="3959225" y="5099050"/>
          <p14:tracePt t="5964" x="3959225" y="5132388"/>
          <p14:tracePt t="5973" x="3951288" y="5157788"/>
          <p14:tracePt t="5981" x="3951288" y="5192713"/>
          <p14:tracePt t="5989" x="3951288" y="5218113"/>
          <p14:tracePt t="5996" x="3967163" y="5251450"/>
          <p14:tracePt t="6006" x="3984625" y="5268913"/>
          <p14:tracePt t="6013" x="3992563" y="5268913"/>
          <p14:tracePt t="6021" x="4002088" y="5286375"/>
          <p14:tracePt t="6029" x="4027488" y="5294313"/>
          <p14:tracePt t="6037" x="4044950" y="5294313"/>
          <p14:tracePt t="6045" x="4060825" y="5294313"/>
          <p14:tracePt t="6053" x="4070350" y="5294313"/>
          <p14:tracePt t="6061" x="4086225" y="5294313"/>
          <p14:tracePt t="6070" x="4095750" y="5276850"/>
          <p14:tracePt t="6077" x="4103688" y="5268913"/>
          <p14:tracePt t="6085" x="4111625" y="5243513"/>
          <p14:tracePt t="6093" x="4121150" y="5226050"/>
          <p14:tracePt t="6101" x="4121150" y="5200650"/>
          <p14:tracePt t="6189" x="4103688" y="5200650"/>
          <p14:tracePt t="6197" x="4086225" y="5200650"/>
          <p14:tracePt t="6205" x="4060825" y="5243513"/>
          <p14:tracePt t="6213" x="4044950" y="5260975"/>
          <p14:tracePt t="6220" x="4027488" y="5311775"/>
          <p14:tracePt t="6229" x="4027488" y="5353050"/>
          <p14:tracePt t="6236" x="4010025" y="5387975"/>
          <p14:tracePt t="6245" x="4002088" y="5421313"/>
          <p14:tracePt t="6253" x="4002088" y="5430838"/>
          <p14:tracePt t="6300" x="4002088" y="5446713"/>
          <p14:tracePt t="6309" x="4010025" y="5446713"/>
          <p14:tracePt t="6317" x="4027488" y="5438775"/>
          <p14:tracePt t="6325" x="4078288" y="5405438"/>
          <p14:tracePt t="6332" x="4103688" y="5370513"/>
          <p14:tracePt t="6341" x="4129088" y="5337175"/>
          <p14:tracePt t="6349" x="4162425" y="5311775"/>
          <p14:tracePt t="6357" x="4187825" y="5294313"/>
          <p14:tracePt t="6365" x="4197350" y="5286375"/>
          <p14:tracePt t="6421" x="4205288" y="5286375"/>
          <p14:tracePt t="6477" x="4214813" y="5286375"/>
          <p14:tracePt t="6485" x="4222750" y="5286375"/>
          <p14:tracePt t="6493" x="4240213" y="5276850"/>
          <p14:tracePt t="6501" x="4291013" y="5260975"/>
          <p14:tracePt t="6509" x="4367213" y="5226050"/>
          <p14:tracePt t="6517" x="4435475" y="5192713"/>
          <p14:tracePt t="6525" x="4529138" y="5149850"/>
          <p14:tracePt t="6532" x="4621213" y="5091113"/>
          <p14:tracePt t="6541" x="4699000" y="5038725"/>
          <p14:tracePt t="6549" x="4765675" y="4979988"/>
          <p14:tracePt t="6557" x="4826000" y="4937125"/>
          <p14:tracePt t="6565" x="4851400" y="4903788"/>
          <p14:tracePt t="6573" x="4859338" y="4903788"/>
          <p14:tracePt t="6580" x="4876800" y="4894263"/>
          <p14:tracePt t="6629" x="4868863" y="4894263"/>
          <p14:tracePt t="6636" x="4859338" y="4903788"/>
          <p14:tracePt t="6644" x="4851400" y="4911725"/>
          <p14:tracePt t="6652" x="4851400" y="4919663"/>
          <p14:tracePt t="6661" x="4843463" y="4929188"/>
          <p14:tracePt t="6669" x="4808538" y="4972050"/>
          <p14:tracePt t="6677" x="4791075" y="4987925"/>
          <p14:tracePt t="6693" x="4765675" y="5022850"/>
          <p14:tracePt t="6701" x="4757738" y="5038725"/>
          <p14:tracePt t="6725" x="4757738" y="5048250"/>
          <p14:tracePt t="6757" x="4740275" y="5056188"/>
          <p14:tracePt t="6764" x="4740275" y="5064125"/>
          <p14:tracePt t="6909" x="4749800" y="5073650"/>
          <p14:tracePt t="6965" x="4749800" y="5081588"/>
          <p14:tracePt t="7005" x="4765675" y="5081588"/>
          <p14:tracePt t="7020" x="4765675" y="5073650"/>
          <p14:tracePt t="7036" x="4775200" y="5073650"/>
          <p14:tracePt t="7053" x="4783138" y="5064125"/>
          <p14:tracePt t="7069" x="4791075" y="5056188"/>
          <p14:tracePt t="7085" x="4800600" y="5056188"/>
          <p14:tracePt t="7101" x="4808538" y="5056188"/>
          <p14:tracePt t="7109" x="4818063" y="5056188"/>
          <p14:tracePt t="7117" x="4826000" y="5056188"/>
          <p14:tracePt t="7125" x="4833938" y="5056188"/>
          <p14:tracePt t="7141" x="4851400" y="5056188"/>
          <p14:tracePt t="7148" x="4868863" y="5056188"/>
          <p14:tracePt t="7157" x="4876800" y="5056188"/>
          <p14:tracePt t="7165" x="4902200" y="5056188"/>
          <p14:tracePt t="7173" x="4910138" y="5056188"/>
          <p14:tracePt t="7180" x="4962525" y="5048250"/>
          <p14:tracePt t="7189" x="4978400" y="5038725"/>
          <p14:tracePt t="7196" x="5038725" y="5022850"/>
          <p14:tracePt t="7205" x="5072063" y="5005388"/>
          <p14:tracePt t="7213" x="5106988" y="4987925"/>
          <p14:tracePt t="7220" x="5157788" y="4954588"/>
          <p14:tracePt t="7229" x="5191125" y="4937125"/>
          <p14:tracePt t="7237" x="5259388" y="4911725"/>
          <p14:tracePt t="7244" x="5292725" y="4894263"/>
          <p14:tracePt t="7253" x="5327650" y="4860925"/>
          <p14:tracePt t="7261" x="5343525" y="4852988"/>
          <p14:tracePt t="7269" x="5360988" y="4827588"/>
          <p14:tracePt t="7277" x="5360988" y="4818063"/>
          <p14:tracePt t="7285" x="5378450" y="4810125"/>
          <p14:tracePt t="7293" x="5394325" y="4810125"/>
          <p14:tracePt t="7325" x="5411788" y="4810125"/>
          <p14:tracePt t="7333" x="5429250" y="4810125"/>
          <p14:tracePt t="7341" x="5472113" y="4810125"/>
          <p14:tracePt t="7349" x="5522913" y="4810125"/>
          <p14:tracePt t="7357" x="5591175" y="4810125"/>
          <p14:tracePt t="7365" x="5675313" y="4810125"/>
          <p14:tracePt t="7373" x="5735638" y="4810125"/>
          <p14:tracePt t="7381" x="5794375" y="4810125"/>
          <p14:tracePt t="7388" x="5811838" y="4810125"/>
          <p14:tracePt t="7396" x="5827713" y="4810125"/>
          <p14:tracePt t="7413" x="5837238" y="4810125"/>
          <p14:tracePt t="7420" x="5837238" y="4802188"/>
          <p14:tracePt t="7429" x="5837238" y="4792663"/>
          <p14:tracePt t="7436" x="5837238" y="4775200"/>
          <p14:tracePt t="7445" x="5837238" y="4749800"/>
          <p14:tracePt t="7453" x="5837238" y="4708525"/>
          <p14:tracePt t="7461" x="5837238" y="4673600"/>
          <p14:tracePt t="7469" x="5845175" y="4622800"/>
          <p14:tracePt t="7477" x="5862638" y="4564063"/>
          <p14:tracePt t="7485" x="5905500" y="4513263"/>
          <p14:tracePt t="7493" x="5938838" y="4470400"/>
          <p14:tracePt t="7500" x="5981700" y="4419600"/>
          <p14:tracePt t="7509" x="6007100" y="4384675"/>
          <p14:tracePt t="7516" x="6032500" y="4359275"/>
          <p14:tracePt t="7525" x="6040438" y="4341813"/>
          <p14:tracePt t="7532" x="6049963" y="4341813"/>
          <p14:tracePt t="7541" x="6057900" y="4325938"/>
          <p14:tracePt t="7548" x="6057900" y="4308475"/>
          <p14:tracePt t="7557" x="6065838" y="4308475"/>
          <p14:tracePt t="7564" x="6083300" y="4283075"/>
          <p14:tracePt t="7573" x="6126163" y="4265613"/>
          <p14:tracePt t="7581" x="6194425" y="4197350"/>
          <p14:tracePt t="7589" x="6270625" y="4146550"/>
          <p14:tracePt t="7596" x="6338888" y="4062413"/>
          <p14:tracePt t="7605" x="6430963" y="3994150"/>
          <p14:tracePt t="7612" x="6499225" y="3900488"/>
          <p14:tracePt t="7621" x="6559550" y="3798888"/>
          <p14:tracePt t="7628" x="6600825" y="3679825"/>
          <p14:tracePt t="7636" x="6653213" y="3568700"/>
          <p14:tracePt t="7644" x="6678613" y="3449638"/>
          <p14:tracePt t="7652" x="6678613" y="3322638"/>
          <p14:tracePt t="7661" x="6643688" y="3195638"/>
          <p14:tracePt t="7669" x="6584950" y="3025775"/>
          <p14:tracePt t="7677" x="6499225" y="2906713"/>
          <p14:tracePt t="7685" x="6397625" y="2762250"/>
          <p14:tracePt t="7693" x="6253163" y="2600325"/>
          <p14:tracePt t="7701" x="6116638" y="2463800"/>
          <p14:tracePt t="7709" x="5981700" y="2344738"/>
          <p14:tracePt t="7716" x="5913438" y="2260600"/>
          <p14:tracePt t="7725" x="5853113" y="2166938"/>
          <p14:tracePt t="7733" x="5802313" y="2116138"/>
          <p14:tracePt t="7741" x="5776913" y="2073275"/>
          <p14:tracePt t="7748" x="5751513" y="2047875"/>
          <p14:tracePt t="7757" x="5743575" y="2039938"/>
          <p14:tracePt t="7829" x="5735638" y="2030413"/>
          <p14:tracePt t="7836" x="5726113" y="2022475"/>
          <p14:tracePt t="7845" x="5718175" y="2014538"/>
          <p14:tracePt t="7852" x="5708650" y="2005013"/>
          <p14:tracePt t="7861" x="5700713" y="1989138"/>
          <p14:tracePt t="7869" x="5692775" y="1963738"/>
          <p14:tracePt t="7877" x="5683250" y="1963738"/>
          <p14:tracePt t="7893" x="5675313" y="1946275"/>
          <p14:tracePt t="7903" x="5657850" y="1920875"/>
          <p14:tracePt t="7909" x="5649913" y="1911350"/>
          <p14:tracePt t="7917" x="5632450" y="1895475"/>
          <p14:tracePt t="7925" x="5599113" y="1878013"/>
          <p14:tracePt t="7933" x="5556250" y="1844675"/>
          <p14:tracePt t="7941" x="5548313" y="1835150"/>
          <p14:tracePt t="7949" x="5530850" y="1819275"/>
          <p14:tracePt t="7957" x="5513388" y="1793875"/>
          <p14:tracePt t="7965" x="5497513" y="1784350"/>
          <p14:tracePt t="8260" x="5513388" y="1784350"/>
          <p14:tracePt t="8269" x="5530850" y="1801813"/>
          <p14:tracePt t="8277" x="5599113" y="1852613"/>
          <p14:tracePt t="8285" x="5735638" y="1954213"/>
          <p14:tracePt t="8293" x="6049963" y="2133600"/>
          <p14:tracePt t="8301" x="6448425" y="2397125"/>
          <p14:tracePt t="8309" x="6932613" y="2668588"/>
          <p14:tracePt t="8317" x="7358063" y="2914650"/>
          <p14:tracePt t="8325" x="7740650" y="3211513"/>
          <p14:tracePt t="8333" x="8062913" y="3441700"/>
          <p14:tracePt t="8341" x="8301038" y="3646488"/>
          <p14:tracePt t="8349" x="8410575" y="3738563"/>
          <p14:tracePt t="8357" x="8462963" y="3781425"/>
          <p14:tracePt t="8365" x="8478838" y="3806825"/>
          <p14:tracePt t="8405" x="8488363" y="3816350"/>
          <p14:tracePt t="8413" x="8496300" y="3816350"/>
          <p14:tracePt t="8421" x="8504238" y="3816350"/>
          <p14:tracePt t="8429" x="8572500" y="3824288"/>
          <p14:tracePt t="8436" x="8658225" y="3841750"/>
          <p14:tracePt t="8445" x="8734425" y="3875088"/>
          <p14:tracePt t="8452" x="8785225" y="3908425"/>
          <p14:tracePt t="8461" x="8836025" y="3935413"/>
          <p14:tracePt t="8469" x="8843963" y="3943350"/>
          <p14:tracePt t="8477" x="8853488" y="3951288"/>
          <p14:tracePt t="8581" x="8843963" y="3951288"/>
          <p14:tracePt t="8597" x="8828088" y="3943350"/>
          <p14:tracePt t="8605" x="8810625" y="3935413"/>
          <p14:tracePt t="8612" x="8802688" y="3935413"/>
          <p14:tracePt t="8620" x="8793163" y="3925888"/>
          <p14:tracePt t="8645" x="8785225" y="3917950"/>
          <p14:tracePt t="8661" x="8777288" y="3908425"/>
          <p14:tracePt t="8669" x="8767763" y="3908425"/>
          <p14:tracePt t="8685" x="8759825" y="3900488"/>
          <p14:tracePt t="8709" x="8724900" y="3875088"/>
          <p14:tracePt t="8844" x="8724900" y="3883025"/>
          <p14:tracePt t="8852" x="8724900" y="3900488"/>
          <p14:tracePt t="8869" x="8724900" y="3908425"/>
          <p14:tracePt t="8877" x="8734425" y="3935413"/>
          <p14:tracePt t="8885" x="8734425" y="3960813"/>
          <p14:tracePt t="8893" x="8734425" y="3994150"/>
          <p14:tracePt t="8903" x="8734425" y="4037013"/>
          <p14:tracePt t="8909" x="8734425" y="4079875"/>
          <p14:tracePt t="8916" x="8734425" y="4105275"/>
          <p14:tracePt t="8925" x="8724900" y="4130675"/>
          <p14:tracePt t="8933" x="8699500" y="4164013"/>
          <p14:tracePt t="8941" x="8699500" y="4197350"/>
          <p14:tracePt t="8949" x="8683625" y="4232275"/>
          <p14:tracePt t="8957" x="8674100" y="4257675"/>
          <p14:tracePt t="8964" x="8674100" y="4265613"/>
          <p14:tracePt t="8981" x="8674100" y="4283075"/>
          <p14:tracePt t="8989" x="8674100" y="4291013"/>
          <p14:tracePt t="8996" x="8674100" y="4300538"/>
          <p14:tracePt t="9005" x="8674100" y="4316413"/>
          <p14:tracePt t="9012" x="8674100" y="4325938"/>
          <p14:tracePt t="9021" x="8666163" y="4341813"/>
          <p14:tracePt t="9028" x="8666163" y="4359275"/>
          <p14:tracePt t="9036" x="8666163" y="4368800"/>
          <p14:tracePt t="9045" x="8666163" y="4410075"/>
          <p14:tracePt t="9053" x="8666163" y="4427538"/>
          <p14:tracePt t="9060" x="8666163" y="4435475"/>
          <p14:tracePt t="9069" x="8666163" y="4460875"/>
          <p14:tracePt t="9077" x="8666163" y="4486275"/>
          <p14:tracePt t="9086" x="8674100" y="4513263"/>
          <p14:tracePt t="9109" x="8674100" y="4521200"/>
          <p14:tracePt t="9117" x="8674100" y="4529138"/>
          <p14:tracePt t="9125" x="8683625" y="4564063"/>
          <p14:tracePt t="9133" x="8691563" y="4589463"/>
          <p14:tracePt t="9141" x="8699500" y="4605338"/>
          <p14:tracePt t="9149" x="8716963" y="4630738"/>
          <p14:tracePt t="9157" x="8742363" y="4648200"/>
          <p14:tracePt t="9165" x="8767763" y="4691063"/>
          <p14:tracePt t="9173" x="8810625" y="4741863"/>
          <p14:tracePt t="9181" x="8843963" y="4767263"/>
          <p14:tracePt t="9189" x="8878888" y="4784725"/>
          <p14:tracePt t="9197" x="8929688" y="4827588"/>
          <p14:tracePt t="9205" x="8980488" y="4843463"/>
          <p14:tracePt t="9213" x="9031288" y="4886325"/>
          <p14:tracePt t="9221" x="9091613" y="4919663"/>
          <p14:tracePt t="9229" x="9142413" y="4937125"/>
          <p14:tracePt t="9237" x="9201150" y="4979988"/>
          <p14:tracePt t="9245" x="9251950" y="4997450"/>
          <p14:tracePt t="9252" x="9302750" y="5030788"/>
          <p14:tracePt t="9261" x="9363075" y="5048250"/>
          <p14:tracePt t="9269" x="9421813" y="5081588"/>
          <p14:tracePt t="9277" x="9498013" y="5099050"/>
          <p14:tracePt t="9286" x="9591675" y="5132388"/>
          <p14:tracePt t="9293" x="9694863" y="5157788"/>
          <p14:tracePt t="9301" x="9804400" y="5192713"/>
          <p14:tracePt t="9309" x="9923463" y="5200650"/>
          <p14:tracePt t="9317" x="10025063" y="5226050"/>
          <p14:tracePt t="9325" x="10118725" y="5226050"/>
          <p14:tracePt t="9332" x="10194925" y="5226050"/>
          <p14:tracePt t="9341" x="10255250" y="5226050"/>
          <p14:tracePt t="9349" x="10298113" y="5226050"/>
          <p14:tracePt t="9357" x="10313988" y="5208588"/>
          <p14:tracePt t="9365" x="10331450" y="5200650"/>
          <p14:tracePt t="9373" x="10331450" y="5192713"/>
          <p14:tracePt t="9381" x="10331450" y="5167313"/>
          <p14:tracePt t="9389" x="10331450" y="5149850"/>
          <p14:tracePt t="9397" x="10331450" y="5132388"/>
          <p14:tracePt t="9405" x="10331450" y="5116513"/>
          <p14:tracePt t="9413" x="10339388" y="5091113"/>
          <p14:tracePt t="9420" x="10348913" y="5081588"/>
          <p14:tracePt t="9429" x="10364788" y="5056188"/>
          <p14:tracePt t="9437" x="10374313" y="5038725"/>
          <p14:tracePt t="9445" x="10374313" y="5022850"/>
          <p14:tracePt t="10301" x="10382250" y="5022850"/>
          <p14:tracePt t="10309" x="10382250" y="5005388"/>
          <p14:tracePt t="10325" x="10382250" y="4997450"/>
          <p14:tracePt t="10341" x="10374313" y="4987925"/>
          <p14:tracePt t="10365" x="10374313" y="4972050"/>
          <p14:tracePt t="10373" x="10364788" y="4962525"/>
          <p14:tracePt t="10381" x="10364788" y="4954588"/>
          <p14:tracePt t="10389" x="10356850" y="4929188"/>
          <p14:tracePt t="10397" x="10356850" y="4919663"/>
          <p14:tracePt t="10405" x="10348913" y="4894263"/>
          <p14:tracePt t="10413" x="10339388" y="4878388"/>
          <p14:tracePt t="10421" x="10313988" y="4852988"/>
          <p14:tracePt t="10429" x="10306050" y="4835525"/>
          <p14:tracePt t="10437" x="10280650" y="4784725"/>
          <p14:tracePt t="10444" x="10245725" y="4749800"/>
          <p14:tracePt t="10452" x="10194925" y="4708525"/>
          <p14:tracePt t="10461" x="10169525" y="4657725"/>
          <p14:tracePt t="10469" x="10144125" y="4622800"/>
          <p14:tracePt t="10477" x="10101263" y="4579938"/>
          <p14:tracePt t="10486" x="10059988" y="4529138"/>
          <p14:tracePt t="10493" x="10034588" y="4486275"/>
          <p14:tracePt t="10501" x="9983788" y="4419600"/>
          <p14:tracePt t="10509" x="9915525" y="4351338"/>
          <p14:tracePt t="10517" x="9847263" y="4275138"/>
          <p14:tracePt t="10525" x="9736138" y="4181475"/>
          <p14:tracePt t="10532" x="9634538" y="4095750"/>
          <p14:tracePt t="10541" x="9490075" y="3994150"/>
          <p14:tracePt t="10548" x="9302750" y="3908425"/>
          <p14:tracePt t="10557" x="9142413" y="3824288"/>
          <p14:tracePt t="10564" x="8963025" y="3773488"/>
          <p14:tracePt t="10573" x="8810625" y="3722688"/>
          <p14:tracePt t="10580" x="8658225" y="3654425"/>
          <p14:tracePt t="10589" x="8539163" y="3594100"/>
          <p14:tracePt t="10597" x="8420100" y="3535363"/>
          <p14:tracePt t="10605" x="8283575" y="3467100"/>
          <p14:tracePt t="10612" x="8113713" y="3365500"/>
          <p14:tracePt t="10621" x="7910513" y="3305175"/>
          <p14:tracePt t="10628" x="7705725" y="3228975"/>
          <p14:tracePt t="10637" x="7502525" y="3170238"/>
          <p14:tracePt t="10644" x="7358063" y="3135313"/>
          <p14:tracePt t="10653" x="7272338" y="3119438"/>
          <p14:tracePt t="10660" x="7221538" y="3094038"/>
          <p14:tracePt t="10669" x="7196138" y="3084513"/>
          <p14:tracePt t="10677" x="7188200" y="3076575"/>
          <p14:tracePt t="10765" x="7178675" y="3076575"/>
          <p14:tracePt t="10789" x="7178675" y="3084513"/>
          <p14:tracePt t="10812" x="7196138" y="3084513"/>
          <p14:tracePt t="10821" x="7239000" y="3084513"/>
          <p14:tracePt t="10829" x="7272338" y="3076575"/>
          <p14:tracePt t="10836" x="7281863" y="3076575"/>
          <p14:tracePt t="10845" x="7297738" y="3067050"/>
          <p14:tracePt t="10852" x="7307263" y="3067050"/>
          <p14:tracePt t="10861" x="7315200" y="3067050"/>
          <p14:tracePt t="10869" x="7348538" y="3067050"/>
          <p14:tracePt t="10877" x="7612063" y="3186113"/>
          <p14:tracePt t="10886" x="8139113" y="3355975"/>
          <p14:tracePt t="10892" x="8674100" y="3475038"/>
          <p14:tracePt t="10901" x="9183688" y="3560763"/>
          <p14:tracePt t="10920" x="10017125" y="3654425"/>
          <p14:tracePt t="10925" x="10306050" y="3671888"/>
          <p14:tracePt t="10933" x="10483850" y="3671888"/>
          <p14:tracePt t="10941" x="10594975" y="3671888"/>
          <p14:tracePt t="10949" x="10671175" y="3671888"/>
          <p14:tracePt t="10957" x="10714038" y="3671888"/>
          <p14:tracePt t="10965" x="10721975" y="3671888"/>
          <p14:tracePt t="10973" x="10739438" y="3671888"/>
          <p14:tracePt t="10989" x="10747375" y="3671888"/>
          <p14:tracePt t="11005" x="10772775" y="3671888"/>
          <p14:tracePt t="11013" x="10798175" y="3662363"/>
          <p14:tracePt t="11020" x="10848975" y="3654425"/>
          <p14:tracePt t="11028" x="10909300" y="3646488"/>
          <p14:tracePt t="11037" x="10985500" y="3611563"/>
          <p14:tracePt t="11045" x="11061700" y="3603625"/>
          <p14:tracePt t="11053" x="11122025" y="3586163"/>
          <p14:tracePt t="11061" x="11180763" y="3568700"/>
          <p14:tracePt t="11069" x="11241088" y="3568700"/>
          <p14:tracePt t="11077" x="11325225" y="3568700"/>
          <p14:tracePt t="11086" x="11393488" y="3568700"/>
          <p14:tracePt t="11093" x="11495088" y="3578225"/>
          <p14:tracePt t="11101" x="11563350" y="3586163"/>
          <p14:tracePt t="11109" x="11622088" y="3586163"/>
          <p14:tracePt t="11117" x="11639550" y="3586163"/>
          <p14:tracePt t="11141" x="11614150" y="3578225"/>
          <p14:tracePt t="11149" x="11580813" y="3560763"/>
          <p14:tracePt t="11157" x="11530013" y="3552825"/>
          <p14:tracePt t="11165" x="11477625" y="3509963"/>
          <p14:tracePt t="11173" x="11393488" y="3502025"/>
          <p14:tracePt t="11181" x="11333163" y="3484563"/>
          <p14:tracePt t="11189" x="11256963" y="3459163"/>
          <p14:tracePt t="11197" x="11155363" y="3449638"/>
          <p14:tracePt t="11205" x="11044238" y="3424238"/>
          <p14:tracePt t="11212" x="10883900" y="3424238"/>
          <p14:tracePt t="11220" x="10714038" y="3424238"/>
          <p14:tracePt t="11229" x="10483850" y="3424238"/>
          <p14:tracePt t="11236" x="10194925" y="3424238"/>
          <p14:tracePt t="11245" x="9821863" y="3424238"/>
          <p14:tracePt t="11252" x="9413875" y="3424238"/>
          <p14:tracePt t="11260" x="8929688" y="3424238"/>
          <p14:tracePt t="11269" x="8547100" y="3424238"/>
          <p14:tracePt t="11276" x="8232775" y="3424238"/>
          <p14:tracePt t="11286" x="8004175" y="3424238"/>
          <p14:tracePt t="11293" x="7859713" y="3424238"/>
          <p14:tracePt t="11301" x="7773988" y="3424238"/>
          <p14:tracePt t="11309" x="7715250" y="3390900"/>
          <p14:tracePt t="11317" x="7654925" y="3382963"/>
          <p14:tracePt t="11325" x="7621588" y="3373438"/>
          <p14:tracePt t="11389" x="7646988" y="3390900"/>
          <p14:tracePt t="11397" x="7748588" y="3398838"/>
          <p14:tracePt t="11405" x="7910513" y="3424238"/>
          <p14:tracePt t="11413" x="8181975" y="3459163"/>
          <p14:tracePt t="11421" x="8529638" y="3475038"/>
          <p14:tracePt t="11429" x="8886825" y="3492500"/>
          <p14:tracePt t="11436" x="9261475" y="3509963"/>
          <p14:tracePt t="11445" x="9583738" y="3509963"/>
          <p14:tracePt t="11452" x="9847263" y="3509963"/>
          <p14:tracePt t="11461" x="10075863" y="3509963"/>
          <p14:tracePt t="11469" x="10229850" y="3509963"/>
          <p14:tracePt t="11477" x="10356850" y="3509963"/>
          <p14:tracePt t="11486" x="10425113" y="3509963"/>
          <p14:tracePt t="11492" x="10458450" y="3509963"/>
          <p14:tracePt t="11525" x="10407650" y="3527425"/>
          <p14:tracePt t="11532" x="10348913" y="3543300"/>
          <p14:tracePt t="11541" x="10280650" y="3578225"/>
          <p14:tracePt t="11548" x="10212388" y="3603625"/>
          <p14:tracePt t="11557" x="10144125" y="3629025"/>
          <p14:tracePt t="11564" x="10093325" y="3662363"/>
          <p14:tracePt t="11573" x="10042525" y="3705225"/>
          <p14:tracePt t="11580" x="10017125" y="3722688"/>
          <p14:tracePt t="11589" x="9999663" y="3738563"/>
          <p14:tracePt t="11596" x="9974263" y="3763963"/>
          <p14:tracePt t="11605" x="9956800" y="3773488"/>
          <p14:tracePt t="11612" x="9931400" y="3806825"/>
          <p14:tracePt t="11621" x="9906000" y="3824288"/>
          <p14:tracePt t="11628" x="9872663" y="3867150"/>
          <p14:tracePt t="11637" x="9821863" y="3925888"/>
          <p14:tracePt t="11644" x="9771063" y="4011613"/>
          <p14:tracePt t="11652" x="9728200" y="4105275"/>
          <p14:tracePt t="11660" x="9702800" y="4206875"/>
          <p14:tracePt t="11668" x="9694863" y="4333875"/>
          <p14:tracePt t="11677" x="9694863" y="4445000"/>
          <p14:tracePt t="11686" x="9710738" y="4546600"/>
          <p14:tracePt t="11693" x="9728200" y="4665663"/>
          <p14:tracePt t="11701" x="9753600" y="4767263"/>
          <p14:tracePt t="11709" x="9796463" y="4852988"/>
          <p14:tracePt t="11717" x="9839325" y="4919663"/>
          <p14:tracePt t="11725" x="9864725" y="4962525"/>
          <p14:tracePt t="11732" x="9898063" y="5013325"/>
          <p14:tracePt t="11741" x="9956800" y="5073650"/>
          <p14:tracePt t="11748" x="10009188" y="5132388"/>
          <p14:tracePt t="11757" x="10075863" y="5200650"/>
          <p14:tracePt t="11764" x="10126663" y="5251450"/>
          <p14:tracePt t="11773" x="10169525" y="5302250"/>
          <p14:tracePt t="11780" x="10194925" y="5353050"/>
          <p14:tracePt t="11789" x="10204450" y="5387975"/>
          <p14:tracePt t="11796" x="10212388" y="5405438"/>
          <p14:tracePt t="11805" x="10220325" y="5421313"/>
          <p14:tracePt t="11821" x="10220325" y="5438775"/>
          <p14:tracePt t="11828" x="10220325" y="5446713"/>
          <p14:tracePt t="11837" x="10212388" y="5446713"/>
          <p14:tracePt t="11844" x="10169525" y="5456238"/>
          <p14:tracePt t="11852" x="10161588" y="5456238"/>
          <p14:tracePt t="11860" x="10144125" y="5456238"/>
          <p14:tracePt t="11869" x="10144125" y="5464175"/>
          <p14:tracePt t="11876" x="10136188" y="5472113"/>
          <p14:tracePt t="11933" x="10126663" y="5472113"/>
          <p14:tracePt t="11941" x="10118725" y="5472113"/>
          <p14:tracePt t="11957" x="10101263" y="5472113"/>
          <p14:tracePt t="11964" x="10085388" y="5472113"/>
          <p14:tracePt t="11973" x="10067925" y="5472113"/>
          <p14:tracePt t="11980" x="10050463" y="5472113"/>
          <p14:tracePt t="11989" x="10034588" y="5472113"/>
          <p14:tracePt t="12069" x="10017125" y="5472113"/>
          <p14:tracePt t="12093" x="10009188" y="5472113"/>
          <p14:tracePt t="12157" x="9999663" y="5481638"/>
          <p14:tracePt t="12325" x="9991725" y="5489575"/>
          <p14:tracePt t="12365" x="9974263" y="5489575"/>
          <p14:tracePt t="12381" x="9966325" y="5481638"/>
          <p14:tracePt t="12397" x="9956800" y="5472113"/>
          <p14:tracePt t="12413" x="9948863" y="5456238"/>
          <p14:tracePt t="12421" x="9940925" y="5438775"/>
          <p14:tracePt t="12429" x="9940925" y="5430838"/>
          <p14:tracePt t="12436" x="9940925" y="5413375"/>
          <p14:tracePt t="12445" x="9940925" y="5380038"/>
          <p14:tracePt t="12452" x="9940925" y="5362575"/>
          <p14:tracePt t="12461" x="9948863" y="5311775"/>
          <p14:tracePt t="12469" x="9956800" y="5268913"/>
          <p14:tracePt t="12477" x="9966325" y="5235575"/>
          <p14:tracePt t="12485" x="9974263" y="5200650"/>
          <p14:tracePt t="12493" x="9983788" y="5157788"/>
          <p14:tracePt t="12501" x="9991725" y="5106988"/>
          <p14:tracePt t="12509" x="9991725" y="5081588"/>
          <p14:tracePt t="12517" x="9991725" y="5048250"/>
          <p14:tracePt t="12525" x="9991725" y="4987925"/>
          <p14:tracePt t="12532" x="9991725" y="4929188"/>
          <p14:tracePt t="12541" x="9983788" y="4868863"/>
          <p14:tracePt t="12548" x="9983788" y="4818063"/>
          <p14:tracePt t="12557" x="9974263" y="4759325"/>
          <p14:tracePt t="12564" x="9966325" y="4708525"/>
          <p14:tracePt t="12573" x="9948863" y="4665663"/>
          <p14:tracePt t="12580" x="9948863" y="4622800"/>
          <p14:tracePt t="12589" x="9940925" y="4572000"/>
          <p14:tracePt t="12596" x="9931400" y="4529138"/>
          <p14:tracePt t="12605" x="9923463" y="4478338"/>
          <p14:tracePt t="12612" x="9915525" y="4452938"/>
          <p14:tracePt t="12621" x="9898063" y="4410075"/>
          <p14:tracePt t="12628" x="9890125" y="4384675"/>
          <p14:tracePt t="12637" x="9880600" y="4359275"/>
          <p14:tracePt t="12645" x="9880600" y="4351338"/>
          <p14:tracePt t="12653" x="9864725" y="4333875"/>
          <p14:tracePt t="12661" x="9847263" y="4325938"/>
          <p14:tracePt t="12668" x="9847263" y="4316413"/>
          <p14:tracePt t="12677" x="9821863" y="4308475"/>
          <p14:tracePt t="12685" x="9812338" y="4291013"/>
          <p14:tracePt t="12693" x="9804400" y="4291013"/>
          <p14:tracePt t="12701" x="9786938" y="4283075"/>
          <p14:tracePt t="12709" x="9771063" y="4275138"/>
          <p14:tracePt t="12717" x="9736138" y="4249738"/>
          <p14:tracePt t="12725" x="9702800" y="4232275"/>
          <p14:tracePt t="12733" x="9667875" y="4214813"/>
          <p14:tracePt t="12741" x="9591675" y="4197350"/>
          <p14:tracePt t="12748" x="9507538" y="4181475"/>
          <p14:tracePt t="12757" x="9431338" y="4156075"/>
          <p14:tracePt t="12764" x="9353550" y="4138613"/>
          <p14:tracePt t="12773" x="9320213" y="4130675"/>
          <p14:tracePt t="12780" x="9302750" y="4113213"/>
          <p14:tracePt t="12789" x="9286875" y="4105275"/>
          <p14:tracePt t="12805" x="9269413" y="4095750"/>
          <p14:tracePt t="12989" x="9277350" y="4095750"/>
          <p14:tracePt t="12997" x="9294813" y="4095750"/>
          <p14:tracePt t="13005" x="9328150" y="4095750"/>
          <p14:tracePt t="13013" x="9345613" y="4095750"/>
          <p14:tracePt t="13021" x="9363075" y="4095750"/>
          <p14:tracePt t="13028" x="9380538" y="4095750"/>
          <p14:tracePt t="13037" x="9396413" y="4095750"/>
          <p14:tracePt t="13044" x="9421813" y="4087813"/>
          <p14:tracePt t="13053" x="9431338" y="4087813"/>
          <p14:tracePt t="13109" x="9447213" y="4087813"/>
          <p14:tracePt t="13117" x="9456738" y="4087813"/>
          <p14:tracePt t="13133" x="9482138" y="4087813"/>
          <p14:tracePt t="13141" x="9490075" y="4087813"/>
          <p14:tracePt t="13149" x="9507538" y="4087813"/>
          <p14:tracePt t="13157" x="9523413" y="4087813"/>
          <p14:tracePt t="13181" x="9532938" y="4087813"/>
          <p14:tracePt t="13197" x="9540875" y="4087813"/>
          <p14:tracePt t="13205" x="9550400" y="4087813"/>
          <p14:tracePt t="13212" x="9558338" y="4087813"/>
          <p14:tracePt t="13221" x="9566275" y="4087813"/>
          <p14:tracePt t="13228" x="9575800" y="4087813"/>
          <p14:tracePt t="13237" x="9591675" y="4087813"/>
          <p14:tracePt t="13245" x="9609138" y="4087813"/>
          <p14:tracePt t="13253" x="9634538" y="4087813"/>
          <p14:tracePt t="13261" x="9659938" y="4087813"/>
          <p14:tracePt t="13277" x="9667875" y="4087813"/>
          <p14:tracePt t="13317" x="9685338" y="4087813"/>
          <p14:tracePt t="13341" x="9694863" y="4087813"/>
          <p14:tracePt t="13348" x="9702800" y="4087813"/>
          <p14:tracePt t="13357" x="9720263" y="4087813"/>
          <p14:tracePt t="13365" x="9745663" y="4087813"/>
          <p14:tracePt t="13373" x="9779000" y="4087813"/>
          <p14:tracePt t="13381" x="9796463" y="4087813"/>
          <p14:tracePt t="13389" x="9829800" y="4087813"/>
          <p14:tracePt t="13397" x="9864725" y="4087813"/>
          <p14:tracePt t="13405" x="9880600" y="4087813"/>
          <p14:tracePt t="13412" x="9898063" y="4087813"/>
          <p14:tracePt t="13421" x="9923463" y="4095750"/>
          <p14:tracePt t="13429" x="9940925" y="4095750"/>
          <p14:tracePt t="13436" x="9983788" y="4105275"/>
          <p14:tracePt t="13444" x="9999663" y="4121150"/>
          <p14:tracePt t="13453" x="10017125" y="4130675"/>
          <p14:tracePt t="13461" x="10042525" y="4138613"/>
          <p14:tracePt t="13468" x="10059988" y="4146550"/>
          <p14:tracePt t="13476" x="10067925" y="4156075"/>
          <p14:tracePt t="13485" x="10085388" y="4164013"/>
          <p14:tracePt t="13493" x="10093325" y="4164013"/>
          <p14:tracePt t="13828" x="10101263" y="4164013"/>
          <p14:tracePt t="13836" x="10118725" y="4164013"/>
          <p14:tracePt t="13844" x="10136188" y="4164013"/>
          <p14:tracePt t="13852" x="10153650" y="4164013"/>
          <p14:tracePt t="13860" x="10179050" y="4164013"/>
          <p14:tracePt t="13876" x="10186988" y="4164013"/>
          <p14:tracePt t="13885" x="10204450" y="4164013"/>
          <p14:tracePt t="13892" x="10212388" y="4164013"/>
          <p14:tracePt t="14405" x="10179050" y="4164013"/>
          <p14:tracePt t="14413" x="10153650" y="4171950"/>
          <p14:tracePt t="14421" x="10136188" y="4181475"/>
          <p14:tracePt t="14429" x="10118725" y="4197350"/>
          <p14:tracePt t="14437" x="10110788" y="4206875"/>
          <p14:tracePt t="14445" x="10059988" y="4249738"/>
          <p14:tracePt t="14453" x="10050463" y="4275138"/>
          <p14:tracePt t="14461" x="10034588" y="4291013"/>
          <p14:tracePt t="14468" x="10034588" y="4316413"/>
          <p14:tracePt t="14476" x="10025063" y="4351338"/>
          <p14:tracePt t="14485" x="9991725" y="4384675"/>
          <p14:tracePt t="14493" x="9974263" y="4435475"/>
          <p14:tracePt t="14501" x="9940925" y="4495800"/>
          <p14:tracePt t="14509" x="9915525" y="4572000"/>
          <p14:tracePt t="14517" x="9864725" y="4648200"/>
          <p14:tracePt t="14525" x="9821863" y="4749800"/>
          <p14:tracePt t="14533" x="9761538" y="4835525"/>
          <p14:tracePt t="14541" x="9685338" y="4919663"/>
          <p14:tracePt t="14548" x="9617075" y="5005388"/>
          <p14:tracePt t="14557" x="9558338" y="5081588"/>
          <p14:tracePt t="14565" x="9507538" y="5149850"/>
          <p14:tracePt t="14573" x="9456738" y="5208588"/>
          <p14:tracePt t="14580" x="9431338" y="5260975"/>
          <p14:tracePt t="14589" x="9413875" y="5311775"/>
          <p14:tracePt t="14596" x="9396413" y="5353050"/>
          <p14:tracePt t="14605" x="9396413" y="5395913"/>
          <p14:tracePt t="14612" x="9380538" y="5438775"/>
          <p14:tracePt t="14621" x="9371013" y="5456238"/>
          <p14:tracePt t="14628" x="9353550" y="5481638"/>
          <p14:tracePt t="14637" x="9345613" y="5507038"/>
          <p14:tracePt t="14685" x="9337675" y="5514975"/>
          <p14:tracePt t="14692" x="9328150" y="5514975"/>
          <p14:tracePt t="14701" x="9312275" y="5514975"/>
          <p14:tracePt t="14709" x="9286875" y="5507038"/>
          <p14:tracePt t="14732" x="9261475" y="5497513"/>
          <p14:tracePt t="14741" x="9244013" y="5489575"/>
          <p14:tracePt t="14748" x="9226550" y="5481638"/>
          <p14:tracePt t="14789" x="9209088" y="5472113"/>
          <p14:tracePt t="14796" x="9201150" y="5472113"/>
          <p14:tracePt t="14805" x="9201150" y="5464175"/>
          <p14:tracePt t="14813" x="9183688" y="5456238"/>
          <p14:tracePt t="15037" x="9183688" y="5446713"/>
          <p14:tracePt t="15061" x="9183688" y="5430838"/>
          <p14:tracePt t="15077" x="9183688" y="5421313"/>
          <p14:tracePt t="17910" x="9183688" y="5413375"/>
          <p14:tracePt t="17918" x="9175750" y="5395913"/>
          <p14:tracePt t="17949" x="9167813" y="5387975"/>
          <p14:tracePt t="17981" x="9150350" y="5370513"/>
          <p14:tracePt t="17989" x="9142413" y="5353050"/>
          <p14:tracePt t="18005" x="9132888" y="5345113"/>
          <p14:tracePt t="18021" x="9124950" y="5345113"/>
          <p14:tracePt t="18085" x="9117013" y="5337175"/>
          <p14:tracePt t="18101" x="9107488" y="5327650"/>
          <p14:tracePt t="18125" x="9099550" y="5319713"/>
          <p14:tracePt t="18149" x="9082088" y="5311775"/>
          <p14:tracePt t="18165" x="9074150" y="5302250"/>
          <p14:tracePt t="18181" x="9064625" y="5294313"/>
          <p14:tracePt t="18189" x="9056688" y="5294313"/>
          <p14:tracePt t="18197" x="9048750" y="5286375"/>
          <p14:tracePt t="18205" x="9039225" y="5276850"/>
          <p14:tracePt t="18212" x="9031288" y="5268913"/>
          <p14:tracePt t="18237" x="9013825" y="5260975"/>
          <p14:tracePt t="18261" x="9005888" y="5251450"/>
          <p14:tracePt t="18277" x="8988425" y="5243513"/>
          <p14:tracePt t="18284" x="8988425" y="5235575"/>
          <p14:tracePt t="18292" x="8972550" y="5226050"/>
          <p14:tracePt t="18301" x="8955088" y="5218113"/>
          <p14:tracePt t="18333" x="8947150" y="5218113"/>
          <p14:tracePt t="18341" x="8937625" y="5208588"/>
          <p14:tracePt t="18413" x="8929688" y="5200650"/>
          <p14:tracePt t="18420" x="8921750" y="5192713"/>
          <p14:tracePt t="18541" x="8912225" y="5183188"/>
          <p14:tracePt t="18556" x="8904288" y="5167313"/>
          <p14:tracePt t="18581" x="8894763" y="5157788"/>
          <p14:tracePt t="18588" x="8894763" y="5149850"/>
          <p14:tracePt t="18605" x="8894763" y="5141913"/>
          <p14:tracePt t="18613" x="8894763" y="5124450"/>
          <p14:tracePt t="18621" x="8894763" y="5106988"/>
          <p14:tracePt t="18628" x="8894763" y="5099050"/>
          <p14:tracePt t="18636" x="8894763" y="5081588"/>
          <p14:tracePt t="18645" x="8894763" y="5073650"/>
          <p14:tracePt t="18653" x="8894763" y="5064125"/>
          <p14:tracePt t="18660" x="8894763" y="5048250"/>
          <p14:tracePt t="18677" x="8894763" y="5038725"/>
          <p14:tracePt t="18733" x="8894763" y="5030788"/>
          <p14:tracePt t="18749" x="8894763" y="5022850"/>
          <p14:tracePt t="19269" x="8886825" y="4997450"/>
          <p14:tracePt t="19397" x="8869363" y="4979988"/>
          <p14:tracePt t="19413" x="8869363" y="4972050"/>
          <p14:tracePt t="19421" x="8853488" y="4954588"/>
          <p14:tracePt t="19429" x="8843963" y="4937125"/>
          <p14:tracePt t="19437" x="8843963" y="4929188"/>
          <p14:tracePt t="19444" x="8843963" y="4911725"/>
          <p14:tracePt t="19453" x="8828088" y="4894263"/>
          <p14:tracePt t="19460" x="8810625" y="4860925"/>
          <p14:tracePt t="19469" x="8793163" y="4827588"/>
          <p14:tracePt t="19477" x="8777288" y="4792663"/>
          <p14:tracePt t="19484" x="8742363" y="4759325"/>
          <p14:tracePt t="19492" x="8724900" y="4716463"/>
          <p14:tracePt t="19501" x="8699500" y="4683125"/>
          <p14:tracePt t="19509" x="8683625" y="4630738"/>
          <p14:tracePt t="19517" x="8640763" y="4572000"/>
          <p14:tracePt t="19525" x="8589963" y="4521200"/>
          <p14:tracePt t="19533" x="8504238" y="4427538"/>
          <p14:tracePt t="19541" x="8402638" y="4333875"/>
          <p14:tracePt t="19548" x="8240713" y="4224338"/>
          <p14:tracePt t="19557" x="8045450" y="4138613"/>
          <p14:tracePt t="19564" x="7807325" y="4037013"/>
          <p14:tracePt t="19573" x="7612063" y="4002088"/>
          <p14:tracePt t="19580" x="7510463" y="3951288"/>
          <p14:tracePt t="19589" x="7434263" y="3935413"/>
          <p14:tracePt t="19596" x="7373938" y="3908425"/>
          <p14:tracePt t="19605" x="7348538" y="3900488"/>
          <p14:tracePt t="19612" x="7332663" y="3892550"/>
          <p14:tracePt t="19621" x="7323138" y="3892550"/>
          <p14:tracePt t="19629" x="7315200" y="3892550"/>
          <p14:tracePt t="19637" x="7297738" y="3892550"/>
          <p14:tracePt t="19661" x="7289800" y="3892550"/>
          <p14:tracePt t="19668" x="7272338" y="3892550"/>
          <p14:tracePt t="19685" x="7221538" y="3892550"/>
          <p14:tracePt t="19692" x="7188200" y="3892550"/>
          <p14:tracePt t="19701" x="7137400" y="3883025"/>
          <p14:tracePt t="19709" x="7102475" y="3883025"/>
          <p14:tracePt t="19718" x="7094538" y="3883025"/>
          <p14:tracePt t="19725" x="7069138" y="3875088"/>
          <p14:tracePt t="19733" x="7059613" y="3867150"/>
          <p14:tracePt t="19749" x="7051675" y="3857625"/>
          <p14:tracePt t="19765" x="7034213" y="3849688"/>
          <p14:tracePt t="19773" x="7034213" y="3841750"/>
          <p14:tracePt t="19780" x="7018338" y="3824288"/>
          <p14:tracePt t="19789" x="6983413" y="3806825"/>
          <p14:tracePt t="19796" x="6975475" y="3790950"/>
          <p14:tracePt t="19805" x="6950075" y="3756025"/>
          <p14:tracePt t="19812" x="6950075" y="3738563"/>
          <p14:tracePt t="19821" x="6942138" y="3713163"/>
          <p14:tracePt t="19829" x="6942138" y="3697288"/>
          <p14:tracePt t="19837" x="6942138" y="3662363"/>
          <p14:tracePt t="19844" x="6942138" y="3629025"/>
          <p14:tracePt t="19853" x="6942138" y="3586163"/>
          <p14:tracePt t="19861" x="6942138" y="3552825"/>
          <p14:tracePt t="19869" x="6950075" y="3527425"/>
          <p14:tracePt t="19876" x="6950075" y="3502025"/>
          <p14:tracePt t="19885" x="6950075" y="3467100"/>
          <p14:tracePt t="19892" x="6950075" y="3433763"/>
          <p14:tracePt t="19901" x="6950075" y="3416300"/>
          <p14:tracePt t="19919" x="6950075" y="3365500"/>
          <p14:tracePt t="19925" x="6950075" y="3355975"/>
          <p14:tracePt t="19933" x="6950075" y="3330575"/>
          <p14:tracePt t="19941" x="6950075" y="3314700"/>
          <p14:tracePt t="20140" x="6942138" y="3305175"/>
          <p14:tracePt t="20157" x="6932613" y="3305175"/>
          <p14:tracePt t="20165" x="6899275" y="3305175"/>
          <p14:tracePt t="20173" x="6823075" y="3297238"/>
          <p14:tracePt t="20180" x="6694488" y="3279775"/>
          <p14:tracePt t="20189" x="6534150" y="3238500"/>
          <p14:tracePt t="20196" x="6296025" y="3160713"/>
          <p14:tracePt t="20205" x="5981700" y="3076575"/>
          <p14:tracePt t="20212" x="5573713" y="2940050"/>
          <p14:tracePt t="20221" x="5072063" y="2727325"/>
          <p14:tracePt t="20229" x="4621213" y="2524125"/>
          <p14:tracePt t="20236" x="4154488" y="2303463"/>
          <p14:tracePt t="20244" x="3695700" y="2030413"/>
          <p14:tracePt t="20252" x="3244850" y="1784350"/>
          <p14:tracePt t="20261" x="2786063" y="1512888"/>
          <p14:tracePt t="20268" x="2311400" y="1241425"/>
          <p14:tracePt t="20276" x="1827213" y="968375"/>
          <p14:tracePt t="20284" x="1368425" y="679450"/>
          <p14:tracePt t="20292" x="942975" y="415925"/>
          <p14:tracePt t="20301" x="484188" y="1444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cc5e51c74f_0_36"/>
          <p:cNvGrpSpPr/>
          <p:nvPr/>
        </p:nvGrpSpPr>
        <p:grpSpPr>
          <a:xfrm>
            <a:off x="3635157" y="222825"/>
            <a:ext cx="7363918" cy="6594251"/>
            <a:chOff x="3635157" y="222825"/>
            <a:chExt cx="7363918" cy="6594251"/>
          </a:xfrm>
        </p:grpSpPr>
        <p:pic>
          <p:nvPicPr>
            <p:cNvPr id="193" name="Google Shape;193;gcc5e51c74f_0_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35157" y="222825"/>
              <a:ext cx="4351718" cy="6594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cc5e51c74f_0_36"/>
            <p:cNvSpPr txBox="1"/>
            <p:nvPr/>
          </p:nvSpPr>
          <p:spPr>
            <a:xfrm>
              <a:off x="8136175" y="3499750"/>
              <a:ext cx="286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rgbClr val="FFFFFF"/>
                  </a:solidFill>
                </a:rPr>
                <a:t>Figure 7: Face Matching Process</a:t>
              </a:r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4926E0-5CA2-40B8-8711-A69222C70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"/>
    </mc:Choice>
    <mc:Fallback xmlns="">
      <p:transition spd="slow" advTm="1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" x="4587875" y="3586163"/>
          <p14:tracePt t="275" x="4595813" y="3586163"/>
          <p14:tracePt t="283" x="4613275" y="3594100"/>
          <p14:tracePt t="292" x="4621213" y="3594100"/>
          <p14:tracePt t="299" x="4638675" y="3594100"/>
          <p14:tracePt t="307" x="4646613" y="3603625"/>
          <p14:tracePt t="315" x="4673600" y="3611563"/>
          <p14:tracePt t="323" x="4689475" y="3619500"/>
          <p14:tracePt t="332" x="4714875" y="3619500"/>
          <p14:tracePt t="339" x="4732338" y="3629025"/>
          <p14:tracePt t="349" x="4791075" y="3629025"/>
          <p14:tracePt t="356" x="4843463" y="3629025"/>
          <p14:tracePt t="365" x="4876800" y="3636963"/>
          <p14:tracePt t="371" x="4919663" y="3636963"/>
          <p14:tracePt t="381" x="4945063" y="3636963"/>
          <p14:tracePt t="387" x="4962525" y="3646488"/>
          <p14:tracePt t="452" x="4970463" y="3646488"/>
          <p14:tracePt t="459" x="4978400" y="3654425"/>
          <p14:tracePt t="467" x="5013325" y="3662363"/>
          <p14:tracePt t="475" x="5029200" y="3671888"/>
          <p14:tracePt t="483" x="5038725" y="3679825"/>
          <p14:tracePt t="491" x="5046663" y="3679825"/>
          <p14:tracePt t="507" x="5054600" y="3687763"/>
          <p14:tracePt t="515" x="5064125" y="3687763"/>
          <p14:tracePt t="523" x="5072063" y="3697288"/>
          <p14:tracePt t="532" x="5089525" y="3705225"/>
          <p14:tracePt t="540" x="5114925" y="3713163"/>
          <p14:tracePt t="549" x="5140325" y="3722688"/>
          <p14:tracePt t="556" x="5157788" y="3722688"/>
          <p14:tracePt t="588" x="5183188" y="3722688"/>
          <p14:tracePt t="595" x="5199063" y="3722688"/>
          <p14:tracePt t="604" x="5241925" y="3730625"/>
          <p14:tracePt t="612" x="5267325" y="3730625"/>
          <p14:tracePt t="620" x="5284788" y="3730625"/>
          <p14:tracePt t="627" x="5310188" y="3738563"/>
          <p14:tracePt t="636" x="5327650" y="3738563"/>
          <p14:tracePt t="643" x="5368925" y="3738563"/>
          <p14:tracePt t="651" x="5446713" y="3748088"/>
          <p14:tracePt t="659" x="5530850" y="3773488"/>
          <p14:tracePt t="667" x="5616575" y="3773488"/>
          <p14:tracePt t="675" x="5700713" y="3781425"/>
          <p14:tracePt t="683" x="5776913" y="3781425"/>
          <p14:tracePt t="691" x="5862638" y="3781425"/>
          <p14:tracePt t="701" x="5921375" y="3781425"/>
          <p14:tracePt t="707" x="6007100" y="3781425"/>
          <p14:tracePt t="715" x="6075363" y="3781425"/>
          <p14:tracePt t="724" x="6176963" y="3781425"/>
          <p14:tracePt t="732" x="6270625" y="3781425"/>
          <p14:tracePt t="740" x="6372225" y="3773488"/>
          <p14:tracePt t="749" x="6456363" y="3756025"/>
          <p14:tracePt t="756" x="6516688" y="3748088"/>
          <p14:tracePt t="766" x="6550025" y="3738563"/>
          <p14:tracePt t="772" x="6575425" y="3730625"/>
          <p14:tracePt t="780" x="6592888" y="3722688"/>
          <p14:tracePt t="787" x="6600825" y="3705225"/>
          <p14:tracePt t="795" x="6600825" y="3697288"/>
          <p14:tracePt t="803" x="6610350" y="3687763"/>
          <p14:tracePt t="1564" x="6600825" y="3697288"/>
          <p14:tracePt t="1604" x="6600825" y="3705225"/>
          <p14:tracePt t="1612" x="6592888" y="3713163"/>
          <p14:tracePt t="1636" x="6592888" y="3722688"/>
          <p14:tracePt t="1651" x="6584950" y="3738563"/>
          <p14:tracePt t="1723" x="6584950" y="3756025"/>
          <p14:tracePt t="1772" x="6575425" y="3763963"/>
          <p14:tracePt t="1796" x="6575425" y="3781425"/>
          <p14:tracePt t="1828" x="6575425" y="3790950"/>
          <p14:tracePt t="1835" x="6575425" y="3798888"/>
          <p14:tracePt t="1843" x="6575425" y="3806825"/>
          <p14:tracePt t="1851" x="6575425" y="3816350"/>
          <p14:tracePt t="1860" x="6575425" y="3824288"/>
          <p14:tracePt t="1876" x="6575425" y="3841750"/>
          <p14:tracePt t="1883" x="6575425" y="3849688"/>
          <p14:tracePt t="1899" x="6575425" y="3883025"/>
          <p14:tracePt t="1916" x="6575425" y="3892550"/>
          <p14:tracePt t="1924" x="6575425" y="3908425"/>
          <p14:tracePt t="1932" x="6575425" y="3917950"/>
          <p14:tracePt t="1940" x="6575425" y="3986213"/>
          <p14:tracePt t="1949" x="6575425" y="4027488"/>
          <p14:tracePt t="1956" x="6575425" y="4062413"/>
          <p14:tracePt t="1965" x="6575425" y="4079875"/>
          <p14:tracePt t="1972" x="6575425" y="4130675"/>
          <p14:tracePt t="1996" x="6575425" y="4164013"/>
          <p14:tracePt t="2013" x="6575425" y="4171950"/>
          <p14:tracePt t="2020" x="6575425" y="4189413"/>
          <p14:tracePt t="2035" x="6567488" y="4214813"/>
          <p14:tracePt t="2044" x="6567488" y="4224338"/>
          <p14:tracePt t="2051" x="6567488" y="4240213"/>
          <p14:tracePt t="2060" x="6567488" y="4249738"/>
          <p14:tracePt t="2068" x="6567488" y="4257675"/>
          <p14:tracePt t="2075" x="6575425" y="4265613"/>
          <p14:tracePt t="2227" x="6575425" y="4275138"/>
          <p14:tracePt t="2243" x="6575425" y="4283075"/>
          <p14:tracePt t="2259" x="6575425" y="4291013"/>
          <p14:tracePt t="2267" x="6575425" y="4300538"/>
          <p14:tracePt t="2283" x="6575425" y="4316413"/>
          <p14:tracePt t="2291" x="6575425" y="4325938"/>
          <p14:tracePt t="2307" x="6575425" y="4333875"/>
          <p14:tracePt t="2315" x="6575425" y="4351338"/>
          <p14:tracePt t="2332" x="6575425" y="4359275"/>
          <p14:tracePt t="2339" x="6575425" y="4384675"/>
          <p14:tracePt t="2380" x="6575425" y="4394200"/>
          <p14:tracePt t="2396" x="6575425" y="4410075"/>
          <p14:tracePt t="2404" x="6575425" y="4419600"/>
          <p14:tracePt t="2420" x="6567488" y="4435475"/>
          <p14:tracePt t="2428" x="6559550" y="4460875"/>
          <p14:tracePt t="2436" x="6550025" y="4470400"/>
          <p14:tracePt t="2444" x="6550025" y="4478338"/>
          <p14:tracePt t="2451" x="6542088" y="4495800"/>
          <p14:tracePt t="2459" x="6534150" y="4503738"/>
          <p14:tracePt t="2467" x="6524625" y="4521200"/>
          <p14:tracePt t="2475" x="6524625" y="4538663"/>
          <p14:tracePt t="2484" x="6499225" y="4579938"/>
          <p14:tracePt t="2492" x="6499225" y="4589463"/>
          <p14:tracePt t="2499" x="6499225" y="4597400"/>
          <p14:tracePt t="2507" x="6491288" y="4605338"/>
          <p14:tracePt t="2515" x="6491288" y="4614863"/>
          <p14:tracePt t="2523" x="6483350" y="4665663"/>
          <p14:tracePt t="2540" x="6483350" y="4673600"/>
          <p14:tracePt t="2548" x="6473825" y="4691063"/>
          <p14:tracePt t="2555" x="6473825" y="4699000"/>
          <p14:tracePt t="2565" x="6465888" y="4716463"/>
          <p14:tracePt t="2580" x="6465888" y="4724400"/>
          <p14:tracePt t="2588" x="6465888" y="4733925"/>
          <p14:tracePt t="2596" x="6465888" y="4741863"/>
          <p14:tracePt t="2604" x="6465888" y="4749800"/>
          <p14:tracePt t="2620" x="6456363" y="4802188"/>
          <p14:tracePt t="2628" x="6440488" y="4810125"/>
          <p14:tracePt t="2636" x="6423025" y="4827588"/>
          <p14:tracePt t="2643" x="6423025" y="4835525"/>
          <p14:tracePt t="2651" x="6415088" y="4852988"/>
          <p14:tracePt t="2659" x="6405563" y="4868863"/>
          <p14:tracePt t="2667" x="6397625" y="4878388"/>
          <p14:tracePt t="2675" x="6389688" y="4886325"/>
          <p14:tracePt t="2683" x="6389688" y="4894263"/>
          <p14:tracePt t="2699" x="6372225" y="4903788"/>
          <p14:tracePt t="2707" x="6364288" y="4903788"/>
          <p14:tracePt t="2715" x="6364288" y="4911725"/>
          <p14:tracePt t="2724" x="6354763" y="4929188"/>
          <p14:tracePt t="2740" x="6346825" y="4929188"/>
          <p14:tracePt t="2749" x="6338888" y="4946650"/>
          <p14:tracePt t="2755" x="6329363" y="4962525"/>
          <p14:tracePt t="2781" x="6311900" y="4972050"/>
          <p14:tracePt t="2796" x="6303963" y="4972050"/>
          <p14:tracePt t="2804" x="6296025" y="4979988"/>
          <p14:tracePt t="2812" x="6286500" y="4987925"/>
          <p14:tracePt t="2820" x="6278563" y="4987925"/>
          <p14:tracePt t="2844" x="6270625" y="4987925"/>
          <p14:tracePt t="2851" x="6261100" y="4987925"/>
          <p14:tracePt t="2859" x="6253163" y="4997450"/>
          <p14:tracePt t="2891" x="6235700" y="5005388"/>
          <p14:tracePt t="2908" x="6227763" y="5005388"/>
          <p14:tracePt t="2915" x="6219825" y="5005388"/>
          <p14:tracePt t="2923" x="6202363" y="5005388"/>
          <p14:tracePt t="2932" x="6194425" y="5005388"/>
          <p14:tracePt t="2939" x="6176963" y="5005388"/>
          <p14:tracePt t="2948" x="6159500" y="5005388"/>
          <p14:tracePt t="3284" x="6151563" y="5005388"/>
          <p14:tracePt t="3315" x="6134100" y="5005388"/>
          <p14:tracePt t="3356" x="6116638" y="5005388"/>
          <p14:tracePt t="3364" x="6108700" y="4997450"/>
          <p14:tracePt t="3372" x="6091238" y="4987925"/>
          <p14:tracePt t="3380" x="6065838" y="4962525"/>
          <p14:tracePt t="3388" x="6015038" y="4911725"/>
          <p14:tracePt t="3395" x="5964238" y="4860925"/>
          <p14:tracePt t="3403" x="5913438" y="4802188"/>
          <p14:tracePt t="3411" x="5845175" y="4749800"/>
          <p14:tracePt t="3420" x="5786438" y="4708525"/>
          <p14:tracePt t="3427" x="5735638" y="4683125"/>
          <p14:tracePt t="3436" x="5692775" y="4640263"/>
          <p14:tracePt t="3443" x="5657850" y="4614863"/>
          <p14:tracePt t="3452" x="5616575" y="4572000"/>
          <p14:tracePt t="3459" x="5581650" y="4538663"/>
          <p14:tracePt t="3467" x="5565775" y="4486275"/>
          <p14:tracePt t="3475" x="5522913" y="4452938"/>
          <p14:tracePt t="3483" x="5480050" y="4402138"/>
          <p14:tracePt t="3491" x="5454650" y="4351338"/>
          <p14:tracePt t="3499" x="5411788" y="4283075"/>
          <p14:tracePt t="3507" x="5343525" y="4214813"/>
          <p14:tracePt t="3515" x="5284788" y="4138613"/>
          <p14:tracePt t="3523" x="5216525" y="4062413"/>
          <p14:tracePt t="3531" x="5165725" y="3994150"/>
          <p14:tracePt t="3540" x="5122863" y="3960813"/>
          <p14:tracePt t="3548" x="5097463" y="3917950"/>
          <p14:tracePt t="3557" x="5080000" y="3900488"/>
          <p14:tracePt t="3565" x="5080000" y="3892550"/>
          <p14:tracePt t="3572" x="5072063" y="3875088"/>
          <p14:tracePt t="3582" x="5072063" y="3867150"/>
          <p14:tracePt t="3588" x="5064125" y="3857625"/>
          <p14:tracePt t="3595" x="5054600" y="3841750"/>
          <p14:tracePt t="3612" x="5046663" y="3824288"/>
          <p14:tracePt t="3780" x="5046663" y="3832225"/>
          <p14:tracePt t="3787" x="5064125" y="3849688"/>
          <p14:tracePt t="3795" x="5080000" y="3867150"/>
          <p14:tracePt t="3804" x="5114925" y="3883025"/>
          <p14:tracePt t="3812" x="5148263" y="3900488"/>
          <p14:tracePt t="3820" x="5191125" y="3917950"/>
          <p14:tracePt t="3827" x="5233988" y="3935413"/>
          <p14:tracePt t="3835" x="5276850" y="3943350"/>
          <p14:tracePt t="3843" x="5318125" y="3951288"/>
          <p14:tracePt t="3851" x="5378450" y="3960813"/>
          <p14:tracePt t="3859" x="5446713" y="3986213"/>
          <p14:tracePt t="3867" x="5513388" y="3986213"/>
          <p14:tracePt t="3875" x="5591175" y="3994150"/>
          <p14:tracePt t="3883" x="5657850" y="3994150"/>
          <p14:tracePt t="3899" x="5802313" y="3994150"/>
          <p14:tracePt t="3907" x="5870575" y="3994150"/>
          <p14:tracePt t="3915" x="5930900" y="3994150"/>
          <p14:tracePt t="3923" x="5989638" y="3994150"/>
          <p14:tracePt t="3932" x="6049963" y="3994150"/>
          <p14:tracePt t="3939" x="6100763" y="3994150"/>
          <p14:tracePt t="3948" x="6151563" y="3994150"/>
          <p14:tracePt t="3956" x="6176963" y="3994150"/>
          <p14:tracePt t="3965" x="6210300" y="3994150"/>
          <p14:tracePt t="3972" x="6245225" y="3994150"/>
          <p14:tracePt t="3981" x="6278563" y="3994150"/>
          <p14:tracePt t="3987" x="6303963" y="3994150"/>
          <p14:tracePt t="3996" x="6329363" y="3994150"/>
          <p14:tracePt t="4003" x="6338888" y="3986213"/>
          <p14:tracePt t="4012" x="6346825" y="3986213"/>
          <p14:tracePt t="4020" x="6364288" y="3986213"/>
          <p14:tracePt t="4061" x="6372225" y="3986213"/>
          <p14:tracePt t="4067" x="6380163" y="3986213"/>
          <p14:tracePt t="4075" x="6389688" y="3986213"/>
          <p14:tracePt t="4091" x="6397625" y="3986213"/>
          <p14:tracePt t="4115" x="6415088" y="3986213"/>
          <p14:tracePt t="4148" x="6423025" y="3986213"/>
          <p14:tracePt t="4172" x="6430963" y="3986213"/>
          <p14:tracePt t="4179" x="6440488" y="3986213"/>
          <p14:tracePt t="4188" x="6448425" y="3986213"/>
          <p14:tracePt t="4196" x="6465888" y="3986213"/>
          <p14:tracePt t="4203" x="6473825" y="3986213"/>
          <p14:tracePt t="4211" x="6491288" y="3994150"/>
          <p14:tracePt t="4228" x="6508750" y="4002088"/>
          <p14:tracePt t="4244" x="6516688" y="4011613"/>
          <p14:tracePt t="4251" x="6524625" y="4019550"/>
          <p14:tracePt t="4259" x="6534150" y="4027488"/>
          <p14:tracePt t="4267" x="6534150" y="4037013"/>
          <p14:tracePt t="4275" x="6550025" y="4062413"/>
          <p14:tracePt t="4284" x="6567488" y="4079875"/>
          <p14:tracePt t="4291" x="6584950" y="4105275"/>
          <p14:tracePt t="4299" x="6600825" y="4130675"/>
          <p14:tracePt t="4307" x="6610350" y="4164013"/>
          <p14:tracePt t="4315" x="6635750" y="4189413"/>
          <p14:tracePt t="4324" x="6643688" y="4206875"/>
          <p14:tracePt t="4331" x="6643688" y="4224338"/>
          <p14:tracePt t="4340" x="6653213" y="4249738"/>
          <p14:tracePt t="4348" x="6669088" y="4275138"/>
          <p14:tracePt t="4356" x="6669088" y="4291013"/>
          <p14:tracePt t="4365" x="6678613" y="4308475"/>
          <p14:tracePt t="4372" x="6678613" y="4325938"/>
          <p14:tracePt t="4380" x="6686550" y="4333875"/>
          <p14:tracePt t="4387" x="6686550" y="4351338"/>
          <p14:tracePt t="4396" x="6686550" y="4359275"/>
          <p14:tracePt t="4403" x="6686550" y="4368800"/>
          <p14:tracePt t="4413" x="6686550" y="4394200"/>
          <p14:tracePt t="4420" x="6686550" y="4402138"/>
          <p14:tracePt t="4436" x="6686550" y="4445000"/>
          <p14:tracePt t="4443" x="6686550" y="4460875"/>
          <p14:tracePt t="4451" x="6686550" y="4470400"/>
          <p14:tracePt t="4467" x="6686550" y="4478338"/>
          <p14:tracePt t="4507" x="6686550" y="4486275"/>
          <p14:tracePt t="4515" x="6686550" y="4495800"/>
          <p14:tracePt t="4523" x="6686550" y="4503738"/>
          <p14:tracePt t="4547" x="6686550" y="4521200"/>
          <p14:tracePt t="4555" x="6686550" y="4529138"/>
          <p14:tracePt t="4572" x="6686550" y="4546600"/>
          <p14:tracePt t="4581" x="6686550" y="4554538"/>
          <p14:tracePt t="4588" x="6686550" y="4572000"/>
          <p14:tracePt t="4596" x="6686550" y="4589463"/>
          <p14:tracePt t="4604" x="6678613" y="4597400"/>
          <p14:tracePt t="4620" x="6669088" y="4614863"/>
          <p14:tracePt t="4627" x="6669088" y="4630738"/>
          <p14:tracePt t="4675" x="6669088" y="4640263"/>
          <p14:tracePt t="4691" x="6669088" y="4657725"/>
          <p14:tracePt t="4707" x="6669088" y="4665663"/>
          <p14:tracePt t="4732" x="6661150" y="4683125"/>
          <p14:tracePt t="4739" x="6661150" y="4691063"/>
          <p14:tracePt t="4747" x="6653213" y="4699000"/>
          <p14:tracePt t="4755" x="6643688" y="4708525"/>
          <p14:tracePt t="4765" x="6635750" y="4708525"/>
          <p14:tracePt t="4772" x="6635750" y="4724400"/>
          <p14:tracePt t="4781" x="6626225" y="4733925"/>
          <p14:tracePt t="4787" x="6618288" y="4733925"/>
          <p14:tracePt t="4796" x="6618288" y="4741863"/>
          <p14:tracePt t="4803" x="6600825" y="4759325"/>
          <p14:tracePt t="4811" x="6592888" y="4767263"/>
          <p14:tracePt t="4819" x="6584950" y="4775200"/>
          <p14:tracePt t="4829" x="6584950" y="4792663"/>
          <p14:tracePt t="4836" x="6575425" y="4792663"/>
          <p14:tracePt t="4915" x="6559550" y="4802188"/>
          <p14:tracePt t="4923" x="6559550" y="4818063"/>
          <p14:tracePt t="4931" x="6550025" y="4827588"/>
          <p14:tracePt t="4939" x="6534150" y="4827588"/>
          <p14:tracePt t="4956" x="6524625" y="4835525"/>
          <p14:tracePt t="4980" x="6516688" y="4852988"/>
          <p14:tracePt t="5203" x="6499225" y="4860925"/>
          <p14:tracePt t="5212" x="6499225" y="4868863"/>
          <p14:tracePt t="5227" x="6491288" y="4868863"/>
          <p14:tracePt t="5236" x="6473825" y="4868863"/>
          <p14:tracePt t="5251" x="6465888" y="4868863"/>
          <p14:tracePt t="5259" x="6440488" y="4868863"/>
          <p14:tracePt t="5275" x="6430963" y="4868863"/>
          <p14:tracePt t="5283" x="6423025" y="4868863"/>
          <p14:tracePt t="5291" x="6415088" y="4868863"/>
          <p14:tracePt t="5299" x="6405563" y="4878388"/>
          <p14:tracePt t="5829" x="6397625" y="4878388"/>
          <p14:tracePt t="6155" x="6380163" y="4878388"/>
          <p14:tracePt t="6180" x="6389688" y="4878388"/>
          <p14:tracePt t="6188" x="6415088" y="4878388"/>
          <p14:tracePt t="6203" x="6423025" y="4878388"/>
          <p14:tracePt t="6211" x="6430963" y="4878388"/>
          <p14:tracePt t="6220" x="6448425" y="4878388"/>
          <p14:tracePt t="6227" x="6456363" y="4878388"/>
          <p14:tracePt t="6236" x="6473825" y="4878388"/>
          <p14:tracePt t="6243" x="6491288" y="4878388"/>
          <p14:tracePt t="6252" x="6499225" y="4878388"/>
          <p14:tracePt t="6260" x="6516688" y="4878388"/>
          <p14:tracePt t="6267" x="6534150" y="4878388"/>
          <p14:tracePt t="6275" x="6542088" y="4878388"/>
          <p14:tracePt t="6283" x="6559550" y="4878388"/>
          <p14:tracePt t="6291" x="6567488" y="4878388"/>
          <p14:tracePt t="6299" x="6584950" y="4886325"/>
          <p14:tracePt t="6307" x="6592888" y="4886325"/>
          <p14:tracePt t="6315" x="6600825" y="4903788"/>
          <p14:tracePt t="6323" x="6635750" y="4919663"/>
          <p14:tracePt t="6331" x="6643688" y="4946650"/>
          <p14:tracePt t="6339" x="6661150" y="4962525"/>
          <p14:tracePt t="6348" x="6686550" y="5005388"/>
          <p14:tracePt t="6355" x="6704013" y="5048250"/>
          <p14:tracePt t="6365" x="6719888" y="5081588"/>
          <p14:tracePt t="6372" x="6729413" y="5132388"/>
          <p14:tracePt t="6381" x="6745288" y="5167313"/>
          <p14:tracePt t="6387" x="6754813" y="5200650"/>
          <p14:tracePt t="6396" x="6754813" y="5226050"/>
          <p14:tracePt t="6404" x="6754813" y="5268913"/>
          <p14:tracePt t="6412" x="6770688" y="5294313"/>
          <p14:tracePt t="6420" x="6788150" y="5327650"/>
          <p14:tracePt t="6427" x="6788150" y="5353050"/>
          <p14:tracePt t="6435" x="6788150" y="5387975"/>
          <p14:tracePt t="6443" x="6797675" y="5413375"/>
          <p14:tracePt t="6451" x="6797675" y="5430838"/>
          <p14:tracePt t="6459" x="6797675" y="5438775"/>
          <p14:tracePt t="6475" x="6797675" y="5456238"/>
          <p14:tracePt t="6483" x="6797675" y="5464175"/>
          <p14:tracePt t="6491" x="6797675" y="5472113"/>
          <p14:tracePt t="6499" x="6788150" y="5489575"/>
          <p14:tracePt t="6507" x="6780213" y="5507038"/>
          <p14:tracePt t="6515" x="6762750" y="5557838"/>
          <p14:tracePt t="6523" x="6762750" y="5575300"/>
          <p14:tracePt t="6531" x="6754813" y="5591175"/>
          <p14:tracePt t="6547" x="6745288" y="5616575"/>
          <p14:tracePt t="6564" x="6737350" y="5626100"/>
          <p14:tracePt t="6580" x="6729413" y="5651500"/>
          <p14:tracePt t="6588" x="6719888" y="5659438"/>
          <p14:tracePt t="6596" x="6719888" y="5668963"/>
          <p14:tracePt t="6604" x="6711950" y="5668963"/>
          <p14:tracePt t="6611" x="6711950" y="5684838"/>
          <p14:tracePt t="6619" x="6704013" y="5702300"/>
          <p14:tracePt t="6627" x="6694488" y="5719763"/>
          <p14:tracePt t="6635" x="6686550" y="5727700"/>
          <p14:tracePt t="6643" x="6686550" y="5735638"/>
          <p14:tracePt t="6651" x="6669088" y="5761038"/>
          <p14:tracePt t="6659" x="6669088" y="5788025"/>
          <p14:tracePt t="6667" x="6661150" y="5821363"/>
          <p14:tracePt t="6675" x="6653213" y="5838825"/>
          <p14:tracePt t="6683" x="6635750" y="5864225"/>
          <p14:tracePt t="6691" x="6618288" y="5889625"/>
          <p14:tracePt t="6699" x="6610350" y="5905500"/>
          <p14:tracePt t="6707" x="6610350" y="5915025"/>
          <p14:tracePt t="6715" x="6600825" y="5932488"/>
          <p14:tracePt t="6723" x="6592888" y="5948363"/>
          <p14:tracePt t="6731" x="6584950" y="5965825"/>
          <p14:tracePt t="6739" x="6542088" y="5999163"/>
          <p14:tracePt t="6748" x="6534150" y="6024563"/>
          <p14:tracePt t="6755" x="6508750" y="6049963"/>
          <p14:tracePt t="6764" x="6491288" y="6049963"/>
          <p14:tracePt t="6772" x="6473825" y="6067425"/>
          <p14:tracePt t="6801" x="6329363" y="6186488"/>
          <p14:tracePt t="6804" x="6278563" y="6221413"/>
          <p14:tracePt t="6812" x="6227763" y="6254750"/>
          <p14:tracePt t="6819" x="6176963" y="6297613"/>
          <p14:tracePt t="6827" x="6126163" y="6338888"/>
          <p14:tracePt t="6835" x="6065838" y="6381750"/>
          <p14:tracePt t="6843" x="6015038" y="6424613"/>
          <p14:tracePt t="6851" x="5956300" y="6475413"/>
          <p14:tracePt t="6859" x="5905500" y="6518275"/>
          <p14:tracePt t="6867" x="5853113" y="6561138"/>
          <p14:tracePt t="6876" x="5802313" y="6611938"/>
          <p14:tracePt t="6883" x="5751513" y="6662738"/>
          <p14:tracePt t="6892" x="5700713" y="6731000"/>
          <p14:tracePt t="6900" x="5616575" y="6807200"/>
          <p14:tracePt t="7268" x="5462588" y="6799263"/>
          <p14:tracePt t="7276" x="5522913" y="6756400"/>
          <p14:tracePt t="7283" x="5591175" y="6713538"/>
          <p14:tracePt t="7292" x="5641975" y="6680200"/>
          <p14:tracePt t="7299" x="5675313" y="6662738"/>
          <p14:tracePt t="7307" x="5708650" y="6645275"/>
          <p14:tracePt t="7316" x="5735638" y="6637338"/>
          <p14:tracePt t="7324" x="5743575" y="6627813"/>
          <p14:tracePt t="7331" x="5743575" y="6619875"/>
          <p14:tracePt t="7340" x="5761038" y="6611938"/>
          <p14:tracePt t="7747" x="5768975" y="6611938"/>
          <p14:tracePt t="7795" x="5794375" y="6611938"/>
          <p14:tracePt t="7820" x="5802313" y="6611938"/>
          <p14:tracePt t="7852" x="5819775" y="6611938"/>
          <p14:tracePt t="7868" x="5819775" y="6602413"/>
          <p14:tracePt t="7916" x="5837238" y="6602413"/>
          <p14:tracePt t="8515" x="5837238" y="6611938"/>
          <p14:tracePt t="9587" x="5819775" y="6611938"/>
          <p14:tracePt t="9604" x="5811838" y="6611938"/>
          <p14:tracePt t="9612" x="5786438" y="6611938"/>
          <p14:tracePt t="9619" x="5776913" y="6611938"/>
          <p14:tracePt t="9629" x="5761038" y="6602413"/>
          <p14:tracePt t="9635" x="5743575" y="6602413"/>
          <p14:tracePt t="9643" x="5735638" y="6602413"/>
          <p14:tracePt t="9651" x="5726113" y="6602413"/>
          <p14:tracePt t="9661" x="5718175" y="6602413"/>
          <p14:tracePt t="9676" x="5675313" y="6602413"/>
          <p14:tracePt t="9692" x="5667375" y="6602413"/>
          <p14:tracePt t="9699" x="5657850" y="6602413"/>
          <p14:tracePt t="9707" x="5641975" y="6602413"/>
          <p14:tracePt t="9723" x="5624513" y="6602413"/>
          <p14:tracePt t="9731" x="5616575" y="6602413"/>
          <p14:tracePt t="9739" x="5607050" y="6602413"/>
          <p14:tracePt t="9747" x="5565775" y="6594475"/>
          <p14:tracePt t="9756" x="5556250" y="6594475"/>
          <p14:tracePt t="9765" x="5538788" y="6594475"/>
          <p14:tracePt t="9772" x="5505450" y="6594475"/>
          <p14:tracePt t="9781" x="5487988" y="6594475"/>
          <p14:tracePt t="9788" x="5472113" y="6594475"/>
          <p14:tracePt t="9797" x="5462588" y="6594475"/>
          <p14:tracePt t="9812" x="5446713" y="6594475"/>
          <p14:tracePt t="9820" x="5437188" y="6594475"/>
          <p14:tracePt t="9828" x="5429250" y="6594475"/>
          <p14:tracePt t="9836" x="5411788" y="6594475"/>
          <p14:tracePt t="9843" x="5403850" y="6594475"/>
          <p14:tracePt t="9852" x="5368925" y="6594475"/>
          <p14:tracePt t="9860" x="5343525" y="6594475"/>
          <p14:tracePt t="9867" x="5318125" y="6594475"/>
          <p14:tracePt t="9875" x="5292725" y="6594475"/>
          <p14:tracePt t="9883" x="5267325" y="6594475"/>
          <p14:tracePt t="9892" x="5249863" y="6594475"/>
          <p14:tracePt t="9899" x="5233988" y="6594475"/>
          <p14:tracePt t="9907" x="5191125" y="6594475"/>
          <p14:tracePt t="9915" x="5165725" y="6594475"/>
          <p14:tracePt t="9923" x="5148263" y="6594475"/>
          <p14:tracePt t="9931" x="5089525" y="6586538"/>
          <p14:tracePt t="9939" x="5064125" y="6569075"/>
          <p14:tracePt t="9948" x="5038725" y="6569075"/>
          <p14:tracePt t="9956" x="5003800" y="6569075"/>
          <p14:tracePt t="9964" x="4970463" y="6561138"/>
          <p14:tracePt t="9972" x="4910138" y="6561138"/>
          <p14:tracePt t="9981" x="4876800" y="6551613"/>
          <p14:tracePt t="9988" x="4851400" y="6551613"/>
          <p14:tracePt t="9997" x="4818063" y="6543675"/>
          <p14:tracePt t="10004" x="4783138" y="6543675"/>
          <p14:tracePt t="10012" x="4757738" y="6543675"/>
          <p14:tracePt t="10020" x="4732338" y="6535738"/>
          <p14:tracePt t="10028" x="4699000" y="6535738"/>
          <p14:tracePt t="10035" x="4664075" y="6535738"/>
          <p14:tracePt t="10044" x="4646613" y="6526213"/>
          <p14:tracePt t="10052" x="4630738" y="6526213"/>
          <p14:tracePt t="10059" x="4605338" y="6526213"/>
          <p14:tracePt t="10067" x="4587875" y="6518275"/>
          <p14:tracePt t="10668" x="4605338" y="6518275"/>
          <p14:tracePt t="10675" x="4613275" y="6518275"/>
          <p14:tracePt t="10683" x="4656138" y="6500813"/>
          <p14:tracePt t="10692" x="4706938" y="6483350"/>
          <p14:tracePt t="10699" x="4740275" y="6483350"/>
          <p14:tracePt t="10707" x="4791075" y="6483350"/>
          <p14:tracePt t="10716" x="4843463" y="6475413"/>
          <p14:tracePt t="10723" x="4884738" y="6475413"/>
          <p14:tracePt t="10731" x="4945063" y="6457950"/>
          <p14:tracePt t="10739" x="5003800" y="6432550"/>
          <p14:tracePt t="10747" x="5046663" y="6432550"/>
          <p14:tracePt t="10755" x="5097463" y="6424613"/>
          <p14:tracePt t="10764" x="5132388" y="6416675"/>
          <p14:tracePt t="10771" x="5148263" y="6416675"/>
          <p14:tracePt t="10781" x="5183188" y="6399213"/>
          <p14:tracePt t="10787" x="5216525" y="6391275"/>
          <p14:tracePt t="10797" x="5233988" y="6391275"/>
          <p14:tracePt t="10804" x="5241925" y="6391275"/>
          <p14:tracePt t="10813" x="5259388" y="6391275"/>
          <p14:tracePt t="10820" x="5267325" y="6391275"/>
          <p14:tracePt t="10835" x="5276850" y="6391275"/>
          <p14:tracePt t="10844" x="5292725" y="6391275"/>
          <p14:tracePt t="10868" x="5302250" y="6391275"/>
          <p14:tracePt t="10875" x="5310188" y="6391275"/>
          <p14:tracePt t="10883" x="5318125" y="6391275"/>
          <p14:tracePt t="10898" x="5327650" y="6391275"/>
          <p14:tracePt t="10900" x="5335588" y="6391275"/>
          <p14:tracePt t="10908" x="5343525" y="6391275"/>
          <p14:tracePt t="10915" x="5360988" y="6391275"/>
          <p14:tracePt t="10931" x="5368925" y="6391275"/>
          <p14:tracePt t="10940" x="5386388" y="6391275"/>
          <p14:tracePt t="11059" x="5386388" y="6381750"/>
          <p14:tracePt t="11068" x="5386388" y="6365875"/>
          <p14:tracePt t="11091" x="5386388" y="6356350"/>
          <p14:tracePt t="11099" x="5386388" y="6338888"/>
          <p14:tracePt t="11108" x="5386388" y="6330950"/>
          <p14:tracePt t="11115" x="5378450" y="6323013"/>
          <p14:tracePt t="11123" x="5360988" y="6288088"/>
          <p14:tracePt t="11131" x="5318125" y="6246813"/>
          <p14:tracePt t="11140" x="5284788" y="6211888"/>
          <p14:tracePt t="11147" x="5208588" y="6169025"/>
          <p14:tracePt t="11155" x="5140325" y="6127750"/>
          <p14:tracePt t="11164" x="5097463" y="6059488"/>
          <p14:tracePt t="11172" x="5046663" y="5983288"/>
          <p14:tracePt t="11180" x="4978400" y="5932488"/>
          <p14:tracePt t="11188" x="4894263" y="5838825"/>
          <p14:tracePt t="11196" x="4818063" y="5719763"/>
          <p14:tracePt t="11204" x="4673600" y="5549900"/>
          <p14:tracePt t="11214" x="4476750" y="5327650"/>
          <p14:tracePt t="11219" x="4197350" y="5073650"/>
          <p14:tracePt t="11228" x="3840163" y="4775200"/>
          <p14:tracePt t="11236" x="3551238" y="4538663"/>
          <p14:tracePt t="11243" x="3355975" y="4368800"/>
          <p14:tracePt t="11252" x="3203575" y="4224338"/>
          <p14:tracePt t="11260" x="3117850" y="4113213"/>
          <p14:tracePt t="11268" x="3059113" y="4019550"/>
          <p14:tracePt t="11275" x="2998788" y="3935413"/>
          <p14:tracePt t="11283" x="2930525" y="3841750"/>
          <p14:tracePt t="11292" x="2863850" y="3730625"/>
          <p14:tracePt t="11299" x="2760663" y="3594100"/>
          <p14:tracePt t="11307" x="2616200" y="3433763"/>
          <p14:tracePt t="11316" x="2405063" y="3186113"/>
          <p14:tracePt t="11324" x="2073275" y="2881313"/>
          <p14:tracePt t="11332" x="1690688" y="2549525"/>
          <p14:tracePt t="11339" x="1274763" y="2200275"/>
          <p14:tracePt t="11348" x="925513" y="1928813"/>
          <p14:tracePt t="11355" x="679450" y="1716088"/>
          <p14:tracePt t="11364" x="560388" y="1589088"/>
          <p14:tracePt t="11372" x="476250" y="1504950"/>
          <p14:tracePt t="11380" x="425450" y="1427163"/>
          <p14:tracePt t="11388" x="390525" y="1343025"/>
          <p14:tracePt t="11397" x="373063" y="1266825"/>
          <p14:tracePt t="11404" x="347663" y="1181100"/>
          <p14:tracePt t="11411" x="331788" y="1104900"/>
          <p14:tracePt t="11420" x="306388" y="1028700"/>
          <p14:tracePt t="11428" x="288925" y="952500"/>
          <p14:tracePt t="11435" x="255588" y="892175"/>
          <p14:tracePt t="11443" x="220663" y="815975"/>
          <p14:tracePt t="11452" x="203200" y="755650"/>
          <p14:tracePt t="11460" x="187325" y="722313"/>
          <p14:tracePt t="11468" x="169863" y="671513"/>
          <p14:tracePt t="11475" x="169863" y="636588"/>
          <p14:tracePt t="11484" x="169863" y="595313"/>
          <p14:tracePt t="11492" x="161925" y="560388"/>
          <p14:tracePt t="11499" x="161925" y="544513"/>
          <p14:tracePt t="11507" x="136525" y="501650"/>
          <p14:tracePt t="11515" x="101600" y="450850"/>
          <p14:tracePt t="11523" x="68263" y="400050"/>
          <p14:tracePt t="11531" x="17463" y="3222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c5e51c74f_0_42"/>
          <p:cNvSpPr txBox="1">
            <a:spLocks noGrp="1"/>
          </p:cNvSpPr>
          <p:nvPr>
            <p:ph type="title"/>
          </p:nvPr>
        </p:nvSpPr>
        <p:spPr>
          <a:xfrm>
            <a:off x="919050" y="137831"/>
            <a:ext cx="10353900" cy="113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Arial Black" panose="020B0A04020102020204" pitchFamily="34" charset="0"/>
              </a:rPr>
              <a:t>Implementation of Doddington Zoo Analysis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200" name="Google Shape;200;gcc5e51c74f_0_42"/>
          <p:cNvSpPr txBox="1">
            <a:spLocks noGrp="1"/>
          </p:cNvSpPr>
          <p:nvPr>
            <p:ph type="body" idx="1"/>
          </p:nvPr>
        </p:nvSpPr>
        <p:spPr>
          <a:xfrm>
            <a:off x="626601" y="1344000"/>
            <a:ext cx="6099300" cy="50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Implementation of Doddington Zoo Analysis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Test the effectiveness of face recognition algorithm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Users are ranked based on their hardness to match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Each user is assigned a Doddington Zoo category:</a:t>
            </a:r>
            <a:br>
              <a:rPr lang="en-CA" sz="19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Sheep, Lamb, Goat, Wolf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A predefined threshold value was assigned after numerous tests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Evaluate threshold distance comparing a probe image with test images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Generate curves and histograms for matching scores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-30260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54782"/>
              <a:buChar char="●"/>
            </a:pPr>
            <a:r>
              <a:rPr lang="en-CA" sz="1900" dirty="0">
                <a:solidFill>
                  <a:schemeClr val="bg1">
                    <a:lumMod val="85000"/>
                  </a:schemeClr>
                </a:solidFill>
              </a:rPr>
              <a:t>FMR/FNMR Analysis</a:t>
            </a:r>
            <a:endParaRPr sz="1900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1" name="Google Shape;201;gcc5e51c74f_0_42"/>
          <p:cNvGrpSpPr/>
          <p:nvPr/>
        </p:nvGrpSpPr>
        <p:grpSpPr>
          <a:xfrm>
            <a:off x="7356297" y="4014649"/>
            <a:ext cx="4489806" cy="2551156"/>
            <a:chOff x="6400087" y="2070025"/>
            <a:chExt cx="5721979" cy="3445449"/>
          </a:xfrm>
        </p:grpSpPr>
        <p:pic>
          <p:nvPicPr>
            <p:cNvPr id="202" name="Google Shape;202;gcc5e51c74f_0_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86400" y="2070025"/>
              <a:ext cx="4829175" cy="290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gcc5e51c74f_0_42"/>
            <p:cNvSpPr txBox="1"/>
            <p:nvPr/>
          </p:nvSpPr>
          <p:spPr>
            <a:xfrm>
              <a:off x="6400087" y="4975150"/>
              <a:ext cx="5721979" cy="540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9: Matching Score and FMR/FNMR Analysis [2]</a:t>
              </a:r>
              <a:endParaRPr dirty="0"/>
            </a:p>
          </p:txBody>
        </p:sp>
      </p:grpSp>
      <p:grpSp>
        <p:nvGrpSpPr>
          <p:cNvPr id="204" name="Google Shape;204;gcc5e51c74f_0_42"/>
          <p:cNvGrpSpPr/>
          <p:nvPr/>
        </p:nvGrpSpPr>
        <p:grpSpPr>
          <a:xfrm>
            <a:off x="7738058" y="1134600"/>
            <a:ext cx="3789088" cy="2727600"/>
            <a:chOff x="7320225" y="908900"/>
            <a:chExt cx="4065974" cy="3028775"/>
          </a:xfrm>
        </p:grpSpPr>
        <p:pic>
          <p:nvPicPr>
            <p:cNvPr id="205" name="Google Shape;205;gcc5e51c74f_0_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20225" y="908900"/>
              <a:ext cx="4065974" cy="2709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gcc5e51c74f_0_42"/>
            <p:cNvSpPr txBox="1"/>
            <p:nvPr/>
          </p:nvSpPr>
          <p:spPr>
            <a:xfrm>
              <a:off x="8142875" y="3537475"/>
              <a:ext cx="264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FFFFFF"/>
                  </a:solidFill>
                </a:rPr>
                <a:t>Figure 8: Doddington Zoo [2]</a:t>
              </a:r>
              <a:endParaRPr dirty="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21B271-3AFB-4E20-A419-25A672E99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5"/>
    </mc:Choice>
    <mc:Fallback xmlns="">
      <p:transition spd="slow" advTm="1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heme/theme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963</Words>
  <Application>Microsoft Office PowerPoint</Application>
  <PresentationFormat>Widescreen</PresentationFormat>
  <Paragraphs>183</Paragraphs>
  <Slides>25</Slides>
  <Notes>24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Noto Sans Symbols</vt:lpstr>
      <vt:lpstr>Arial</vt:lpstr>
      <vt:lpstr>Arial Black</vt:lpstr>
      <vt:lpstr>SlateVTI</vt:lpstr>
      <vt:lpstr>Implementation and  Doddington Zoo Analysis  of a Face Recognition System</vt:lpstr>
      <vt:lpstr>Background and Objective</vt:lpstr>
      <vt:lpstr>Overview of the Face Recognition model</vt:lpstr>
      <vt:lpstr>Face Detection: Implementation of  Histogram of Oriented Gradients (HOG)</vt:lpstr>
      <vt:lpstr>Face Detection: Implementation of  Histogram of Oriented Gradients (HOG)</vt:lpstr>
      <vt:lpstr>Landmark detection on faces</vt:lpstr>
      <vt:lpstr>Generation of Face Encoding</vt:lpstr>
      <vt:lpstr>PowerPoint Presentation</vt:lpstr>
      <vt:lpstr>Implementation of Doddington Zoo Analysis</vt:lpstr>
      <vt:lpstr>Program Introduction</vt:lpstr>
      <vt:lpstr>PowerPoint Presentation</vt:lpstr>
      <vt:lpstr>Data Set Preparation</vt:lpstr>
      <vt:lpstr>Face Recognition (Matching) Mechanism</vt:lpstr>
      <vt:lpstr>Face Recognition (Matching) Mechanism</vt:lpstr>
      <vt:lpstr>Face Recognition (Matching) Mechanism</vt:lpstr>
      <vt:lpstr>Face Recognition (Matching) Mechanism</vt:lpstr>
      <vt:lpstr>Matching Criteria</vt:lpstr>
      <vt:lpstr>Matching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and Doddington Zoo Analysis of a Face Recognition System</dc:title>
  <dc:creator>Cheng Li</dc:creator>
  <cp:lastModifiedBy>Cheng Li</cp:lastModifiedBy>
  <cp:revision>5</cp:revision>
  <dcterms:created xsi:type="dcterms:W3CDTF">2021-03-23T17:04:44Z</dcterms:created>
  <dcterms:modified xsi:type="dcterms:W3CDTF">2021-04-12T04:32:58Z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